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616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pkova, Michaela @ Gothenburg" userId="d9475043-850a-4c7e-939d-274e88a94cce" providerId="ADAL" clId="{CCD3A7D8-4D98-4378-894E-91360C454854}"/>
    <pc:docChg chg="modSld">
      <pc:chgData name="Capkova, Michaela @ Gothenburg" userId="d9475043-850a-4c7e-939d-274e88a94cce" providerId="ADAL" clId="{CCD3A7D8-4D98-4378-894E-91360C454854}" dt="2025-09-09T11:34:04.097" v="7" actId="207"/>
      <pc:docMkLst>
        <pc:docMk/>
      </pc:docMkLst>
      <pc:sldChg chg="modSp mod">
        <pc:chgData name="Capkova, Michaela @ Gothenburg" userId="d9475043-850a-4c7e-939d-274e88a94cce" providerId="ADAL" clId="{CCD3A7D8-4D98-4378-894E-91360C454854}" dt="2025-09-09T11:34:04.097" v="7" actId="207"/>
        <pc:sldMkLst>
          <pc:docMk/>
          <pc:sldMk cId="133205551" sldId="256"/>
        </pc:sldMkLst>
        <pc:spChg chg="mod">
          <ac:chgData name="Capkova, Michaela @ Gothenburg" userId="d9475043-850a-4c7e-939d-274e88a94cce" providerId="ADAL" clId="{CCD3A7D8-4D98-4378-894E-91360C454854}" dt="2025-09-09T11:34:04.097" v="7" actId="207"/>
          <ac:spMkLst>
            <pc:docMk/>
            <pc:sldMk cId="133205551" sldId="256"/>
            <ac:spMk id="8" creationId="{A5E95BEA-E158-008D-75FB-CD8122E827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7D359-04E0-4C70-9AF9-0BE48F003CBE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5CE36-532A-4643-A976-C0D6509F7E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4049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B5CE36-532A-4643-A976-C0D6509F7E0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650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336D8-94E6-4A15-2BCC-32BF090DB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C4F45-696A-5C29-0589-B1AFF55C6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4A4F8-1BAC-C1FF-01E9-CFB919460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2453B-FC61-B752-84A7-8F2DD5559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C102E-7453-0366-08AE-2E61001E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95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C6C21-509B-51AF-578D-BCED50A3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3E57F-D471-E71E-7FC0-743DD4420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13F07-D490-8201-058E-1E9E6FE58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4A037-C750-6F79-013B-4B0DA197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CBB78-5FAC-D10C-FD56-DDB2ABF8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058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F2459F-F8F9-C9EF-7BD9-B7F63ED67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B856E4-9490-0DC4-1349-E52EFC3D9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283C3-2E97-3043-2F01-A22A913E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ADC4B-020C-AD5A-2415-F28048136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75E8A-CCF9-1CC6-255F-16432F49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598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25CF-51C4-7964-0347-3710EB322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B9B0-B684-8328-38E6-D5704F308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5EFC6-A66B-05AA-1E8C-076B4A87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F56FE-77D1-0AF4-EA2C-4C2A204A0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1A47D-7136-2470-06D8-DBF0DA71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885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5BD7-22E3-0D04-C20E-78291DBCC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CE0B1-1D45-7E34-9C7E-E91CB857E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5987B-B4E0-D372-614D-FD7BD880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654D8-90B1-499C-1805-E3013D25C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0DF54-B44C-3919-5152-6E7864829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327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FC9F-3E01-51E1-A9C7-214C6309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51010-BDBE-5B55-3422-C09423693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7CB1E-5E08-A7A9-54BF-24B257F39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4A07B-73B3-1340-D5E1-22B83AAB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CA9B5F-572C-4E1B-C39A-87B97D7C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B481F-192E-2223-56FA-9EE1C02E2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11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E7D9C-2549-D97B-3722-FBF9BDC6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EC3B5-E9F1-4CA2-DFCC-35D0DFED3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C5E8F-E072-4FF7-A339-E21B4DA25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446CAC-9FCE-FF06-33E8-F34B794EA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4DED7-5830-4967-ABD7-0860A0F70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47E5DB-D8BA-E972-3C7B-66AF1DA42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8A0720-B9FD-E0D2-8A10-5C7D2076B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4EBB62-4478-0564-C19B-63C8244C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487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B1E0-C045-0956-5211-8225A5C21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7E3CB-7F59-FE15-763C-56D4A6A4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30E63C-DBD7-EA94-D4E8-01F29F54E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88AB4-796D-FC97-289A-75ABAB7A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19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1AAB1E-1DA5-B91B-B8DD-F6D1010B9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1FE32F-BC2D-54A1-F173-4F73A505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631EF-9F68-2BDD-23ED-8C53B1C4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673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202C4-7073-AC0E-0CAD-F1C8C79A9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59207-9964-46C6-A28D-F44716170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6C1D0-4B77-A91E-7BBF-5E6F7D6ECD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5FDA6-88CD-0BC6-FF70-14B036904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3EC48-EB43-8A82-EA79-001F8975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D7837-301B-59C7-44A3-6460606C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624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1D814-054F-FDFB-02A3-53DE889C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CEBCDE-9DAF-4C23-AE2E-FC533F496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2B0E73-BFA7-6E4D-4AC5-69023BD0F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1DD15-9F66-14FA-4E20-F584F5C82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343FF-06E7-5A4A-B1F8-1A0E0BA6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DC3B2-AEB3-E79D-12F8-44E59C051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66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CDA2E3-89CC-BC62-BEA1-B23A68CDD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CD12E-BDC9-8EE3-F975-6D22CCC9D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F0A49-F143-571B-A875-39F86EA23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E1AB6-B31D-412F-A656-54B56509337F}" type="datetimeFigureOut">
              <a:rPr lang="sv-SE" smtClean="0"/>
              <a:t>2025-09-09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63D75-32A9-515B-9CB0-34F41D966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796D6-25CA-8D36-57DE-4DFB0442F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1DC644-33D1-40C1-B36B-FFC949D79F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736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ABC22-EC24-4DC9-AE05-7E5EB94DA4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D84F70-5E03-2F5C-3ABE-529A6D9B59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7" name="Picture 6" descr="A building with a parking lot and cars in the background&#10;&#10;AI-generated content may be incorrect.">
            <a:extLst>
              <a:ext uri="{FF2B5EF4-FFF2-40B4-BE49-F238E27FC236}">
                <a16:creationId xmlns:a16="http://schemas.microsoft.com/office/drawing/2014/main" id="{7E24D88C-7C46-EBE6-EC7E-220484DCF2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278" y="137059"/>
            <a:ext cx="8784609" cy="65838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DD2055-CDD2-63FA-2F6A-9E79589B8B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9522" y="3052549"/>
            <a:ext cx="577325" cy="3095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E95BEA-E158-008D-75FB-CD8122E827DD}"/>
              </a:ext>
            </a:extLst>
          </p:cNvPr>
          <p:cNvSpPr txBox="1"/>
          <p:nvPr/>
        </p:nvSpPr>
        <p:spPr>
          <a:xfrm>
            <a:off x="5865518" y="3761404"/>
            <a:ext cx="775432" cy="47281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sv-SE" sz="1300" dirty="0">
                <a:solidFill>
                  <a:srgbClr val="FFFF00"/>
                </a:solidFill>
                <a:latin typeface="Arial Black" panose="020B0A04020102020204" pitchFamily="34" charset="0"/>
              </a:rPr>
              <a:t>ER LOGO</a:t>
            </a:r>
          </a:p>
        </p:txBody>
      </p:sp>
    </p:spTree>
    <p:extLst>
      <p:ext uri="{BB962C8B-B14F-4D97-AF65-F5344CB8AC3E}">
        <p14:creationId xmlns:p14="http://schemas.microsoft.com/office/powerpoint/2010/main" val="13320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ebe98a-ad4d-4bfc-ac9d-294564d51e1d" xsi:nil="true"/>
    <lcf76f155ced4ddcb4097134ff3c332f xmlns="2be29528-15e2-4109-840b-259e96f01c9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F449555D14604298EA36FFA368F1E9" ma:contentTypeVersion="17" ma:contentTypeDescription="Skapa ett nytt dokument." ma:contentTypeScope="" ma:versionID="d4be4859edd6c6726756e15ae60d9767">
  <xsd:schema xmlns:xsd="http://www.w3.org/2001/XMLSchema" xmlns:xs="http://www.w3.org/2001/XMLSchema" xmlns:p="http://schemas.microsoft.com/office/2006/metadata/properties" xmlns:ns2="2be29528-15e2-4109-840b-259e96f01c9a" xmlns:ns3="c3272617-23d4-41f7-afd0-604220990154" xmlns:ns4="afebe98a-ad4d-4bfc-ac9d-294564d51e1d" targetNamespace="http://schemas.microsoft.com/office/2006/metadata/properties" ma:root="true" ma:fieldsID="a31db6cd578d416c35fc230ec96b4501" ns2:_="" ns3:_="" ns4:_="">
    <xsd:import namespace="2be29528-15e2-4109-840b-259e96f01c9a"/>
    <xsd:import namespace="c3272617-23d4-41f7-afd0-604220990154"/>
    <xsd:import namespace="afebe98a-ad4d-4bfc-ac9d-294564d51e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9528-15e2-4109-840b-259e96f01c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f9d3f478-4f1e-489e-aec6-b8552e7cfc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72617-23d4-41f7-afd0-60422099015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ebe98a-ad4d-4bfc-ac9d-294564d51e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9f3a58a-b24f-4c83-8b65-fd3b3346c29e}" ma:internalName="TaxCatchAll" ma:showField="CatchAllData" ma:web="c3272617-23d4-41f7-afd0-6042209901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C45590-EFD1-40F7-B453-4CCD7380B9A0}">
  <ds:schemaRefs>
    <ds:schemaRef ds:uri="http://schemas.microsoft.com/office/2006/metadata/properties"/>
    <ds:schemaRef ds:uri="http://schemas.microsoft.com/office/infopath/2007/PartnerControls"/>
    <ds:schemaRef ds:uri="afebe98a-ad4d-4bfc-ac9d-294564d51e1d"/>
    <ds:schemaRef ds:uri="2be29528-15e2-4109-840b-259e96f01c9a"/>
  </ds:schemaRefs>
</ds:datastoreItem>
</file>

<file path=customXml/itemProps2.xml><?xml version="1.0" encoding="utf-8"?>
<ds:datastoreItem xmlns:ds="http://schemas.openxmlformats.org/officeDocument/2006/customXml" ds:itemID="{21C6FFE9-6ACC-4D21-8CAE-54E2340739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5BDF6B-C912-460D-A3A4-B9F5C5B2B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29528-15e2-4109-840b-259e96f01c9a"/>
    <ds:schemaRef ds:uri="c3272617-23d4-41f7-afd0-604220990154"/>
    <ds:schemaRef ds:uri="afebe98a-ad4d-4bfc-ac9d-294564d51e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bb24e89f-6132-424b-9c64-0340397f5d20}" enabled="1" method="Privileged" siteId="{0159e9d0-09a0-4edf-96ba-a3deea363c2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Capkova, Michaela @ Gothenburg</dc:creator>
  <cp:lastModifiedBy>Capkova, Michaela @ Gothenburg</cp:lastModifiedBy>
  <cp:revision>1</cp:revision>
  <dcterms:created xsi:type="dcterms:W3CDTF">2025-09-09T07:07:23Z</dcterms:created>
  <dcterms:modified xsi:type="dcterms:W3CDTF">2025-09-09T11:34:10Z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0x01010037F449555D14604298EA36FFA368F1E9</vt:lpwstr>
  </property>
  <property fmtid="{D5CDD505-2E9C-101B-9397-08002B2CF9AE}" pid="3" name="MediaServiceImageTags">
    <vt:lpwstr/>
  </property>
</Properties>
</file>