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6E034C-D637-40E9-D69D-689F9C1F4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1DBEC8E-C5F8-D16E-5E3F-F0FEB59D1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5F918EF-0403-51D3-73E4-890E24C3B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C398CE-30B4-4548-17A6-4740A113E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262F94-5CBC-D8B7-290D-7BF9EEA30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152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1DB936-A705-E3D8-E681-B6AE579FD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4F81E46-A95D-DB5B-6C38-3B20518D2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DAE8AC8-4595-9AA6-7313-441C78A80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6E498E0-B759-BE5F-E2D6-1505DD117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1F0B1EA-A9A1-A03B-7824-0ED647841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6632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5CEADFB-AED9-5DA7-8B1E-494466190E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54A0D40-CA7F-0EC1-B3E4-92C1BB9DB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787699-A732-C233-97B0-8155F30D0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E35D56-2942-0DF7-B5C0-135253325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77BF096-2AF4-1EE3-A3A4-921C1C319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522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0D88E8-22B6-1DC1-CC5E-C9BCC1A8B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8C76B7-BE9F-CD47-E4D0-8FE1DF6CA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E066B6-ED78-4A3E-021A-5463DB220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0619B2-D109-BE8F-C45F-8A44CE93C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2100DB-B54D-5DAB-94AE-BD5C2D6A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2170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A57D26-1048-414B-25A7-BD778F96E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BBE47FD-6E92-9586-C6E3-4C997AA75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336D2A-BBEC-7FC1-141A-D2E06E517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AED149-C559-E029-183F-3410E5B2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ACEFC8-B878-3187-B55B-2404FF91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146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021FB-FAEB-F8BB-8D4D-B93480935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7A1C84-F84F-2E08-65C7-B2A8085262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B6A361F-1F05-9B66-C42C-44BFFF062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4D8A722-8300-FFAF-BB3F-CE759B449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9521C2-09D8-DDBD-8C5A-5A73ADCD5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ED206E-FA6F-C1B1-4BBD-9C927CB1A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756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44D9E3-8180-CED5-9110-C5BFF5ABE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68BCF4A-5640-3369-FDB5-96E97927B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1E6FDC5-2CC1-D74A-1C2B-B063992CE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24A6929-8FED-FF87-A6E8-EEA3DFE17F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B38E73C-A3A1-FE9D-8823-600BB2D689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D4C7588-027F-8F36-0C8E-4D28B48E1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90984C6-AD98-EEA3-42B3-69694F601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80B70EB-59AC-82D9-25D4-D0E1101BB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310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A421BC-2778-E77D-C02E-0AB94015F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6940504-8421-B5BD-89E5-622D07641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6F26128-B500-605E-27A7-19AA0906D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75198D-73E5-263B-BB36-66C20B1A1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4665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CE11237-9A51-A7C5-261A-7A4FF7DD3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562C84D-F875-2556-E7D7-A83496C59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117EF99-C840-C449-6858-96B0274BA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221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C3B85F-9FCE-4BFE-E8CF-5DBEB8148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F67631F-CB68-C602-5011-C660EB43D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2D09268-A1B6-1052-1FE3-40A998905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EF3BC0E-5D96-F814-3EF1-7A23624B8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A01A8DD-3A2D-4A62-4482-39EAC24FB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808BABD-C267-AD32-7183-06CBB790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198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C5F0BC-A936-FA94-8CE2-F87900870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1146492-4025-792A-7B05-FB43A71CC8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466951B-0CC6-B507-C83A-D15EAFEF0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4D4FB47-D490-5661-9F30-DC7193A3A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69C08CD-C845-84D8-E943-94E783360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F03A3EF-D9CB-D532-CD32-292189AFB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4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E323E20-65CC-C8DC-6592-20408823C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53A9C7-93BE-BB5C-A055-6FFAE0944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D78EF0E-AFE3-8C1B-53C6-8003C91209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2B31CE-AF03-4B53-895A-EB22DD04A77D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65A8C4-B98F-106A-3856-17334B1843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170865-D825-6382-DD82-47F64D4E7B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904647-BEC3-4354-9822-DEA5CF0375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505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D8364-8FDE-EB50-FC37-4971DFD985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85A7FD2-9E7E-018C-42AE-4D38707909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215D4E7B-7E83-BB07-3E14-5A3813AFD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53" y="0"/>
            <a:ext cx="10658293" cy="6858000"/>
          </a:xfrm>
          <a:prstGeom prst="rect">
            <a:avLst/>
          </a:prstGeom>
        </p:spPr>
      </p:pic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7C6F49A9-7615-938B-E773-D8E508BD843E}"/>
              </a:ext>
            </a:extLst>
          </p:cNvPr>
          <p:cNvCxnSpPr>
            <a:cxnSpLocks/>
          </p:cNvCxnSpPr>
          <p:nvPr/>
        </p:nvCxnSpPr>
        <p:spPr>
          <a:xfrm>
            <a:off x="9134475" y="2752725"/>
            <a:ext cx="0" cy="1752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4FA79574-6395-3DC5-FFDE-B132290EA811}"/>
              </a:ext>
            </a:extLst>
          </p:cNvPr>
          <p:cNvCxnSpPr>
            <a:cxnSpLocks/>
          </p:cNvCxnSpPr>
          <p:nvPr/>
        </p:nvCxnSpPr>
        <p:spPr>
          <a:xfrm>
            <a:off x="9134475" y="2752725"/>
            <a:ext cx="11811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12">
            <a:extLst>
              <a:ext uri="{FF2B5EF4-FFF2-40B4-BE49-F238E27FC236}">
                <a16:creationId xmlns:a16="http://schemas.microsoft.com/office/drawing/2014/main" id="{788AA8D0-C402-4E0A-C550-2849E326D153}"/>
              </a:ext>
            </a:extLst>
          </p:cNvPr>
          <p:cNvCxnSpPr>
            <a:cxnSpLocks/>
          </p:cNvCxnSpPr>
          <p:nvPr/>
        </p:nvCxnSpPr>
        <p:spPr>
          <a:xfrm>
            <a:off x="10315575" y="2752725"/>
            <a:ext cx="0" cy="1752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ak koppling 15">
            <a:extLst>
              <a:ext uri="{FF2B5EF4-FFF2-40B4-BE49-F238E27FC236}">
                <a16:creationId xmlns:a16="http://schemas.microsoft.com/office/drawing/2014/main" id="{75B27D4F-52BB-36A2-7B05-78DD23FFF60B}"/>
              </a:ext>
            </a:extLst>
          </p:cNvPr>
          <p:cNvCxnSpPr>
            <a:cxnSpLocks/>
          </p:cNvCxnSpPr>
          <p:nvPr/>
        </p:nvCxnSpPr>
        <p:spPr>
          <a:xfrm flipH="1">
            <a:off x="9134475" y="4505325"/>
            <a:ext cx="10191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249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85A6373D9950F45ADBBAB96A4D87E1E" ma:contentTypeVersion="18" ma:contentTypeDescription="Skapa ett nytt dokument." ma:contentTypeScope="" ma:versionID="5799c175b202c9b876c56c59cdcecf11">
  <xsd:schema xmlns:xsd="http://www.w3.org/2001/XMLSchema" xmlns:xs="http://www.w3.org/2001/XMLSchema" xmlns:p="http://schemas.microsoft.com/office/2006/metadata/properties" xmlns:ns2="ba87a935-dbcc-4f44-8b91-fd2235beda66" xmlns:ns3="cd8a64d4-5413-44c1-baac-af20082f1395" targetNamespace="http://schemas.microsoft.com/office/2006/metadata/properties" ma:root="true" ma:fieldsID="603d9aeb9370057f5277cee4a54ec018" ns2:_="" ns3:_="">
    <xsd:import namespace="ba87a935-dbcc-4f44-8b91-fd2235beda66"/>
    <xsd:import namespace="cd8a64d4-5413-44c1-baac-af20082f13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87a935-dbcc-4f44-8b91-fd2235beda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cb2b88a-833a-45c3-9b2a-0e1c6fca80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a64d4-5413-44c1-baac-af20082f1395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5d33474-9c47-4c59-b823-1f12ddd1b927}" ma:internalName="TaxCatchAll" ma:showField="CatchAllData" ma:web="cd8a64d4-5413-44c1-baac-af20082f13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a87a935-dbcc-4f44-8b91-fd2235beda66">
      <Terms xmlns="http://schemas.microsoft.com/office/infopath/2007/PartnerControls"/>
    </lcf76f155ced4ddcb4097134ff3c332f>
    <TaxCatchAll xmlns="cd8a64d4-5413-44c1-baac-af20082f1395" xsi:nil="true"/>
  </documentManagement>
</p:properties>
</file>

<file path=customXml/itemProps1.xml><?xml version="1.0" encoding="utf-8"?>
<ds:datastoreItem xmlns:ds="http://schemas.openxmlformats.org/officeDocument/2006/customXml" ds:itemID="{E8547FE8-C169-47AC-9B64-7BA578BD66B0}"/>
</file>

<file path=customXml/itemProps2.xml><?xml version="1.0" encoding="utf-8"?>
<ds:datastoreItem xmlns:ds="http://schemas.openxmlformats.org/officeDocument/2006/customXml" ds:itemID="{A0D8AC4D-9CB1-4424-9561-F95D9A2E8F3B}"/>
</file>

<file path=customXml/itemProps3.xml><?xml version="1.0" encoding="utf-8"?>
<ds:datastoreItem xmlns:ds="http://schemas.openxmlformats.org/officeDocument/2006/customXml" ds:itemID="{30718E2D-4B35-4319-8A54-0BE9F1B8B257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Palm</dc:creator>
  <cp:lastModifiedBy>Maria Palm</cp:lastModifiedBy>
  <cp:revision>1</cp:revision>
  <dcterms:created xsi:type="dcterms:W3CDTF">2026-03-19T13:58:53Z</dcterms:created>
  <dcterms:modified xsi:type="dcterms:W3CDTF">2026-03-19T14:01:30Z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0x010100F85A6373D9950F45ADBBAB96A4D87E1E</vt:lpwstr>
  </property>
</Properties>
</file>