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88" r:id="rId5"/>
    <p:sldId id="299" r:id="rId6"/>
    <p:sldId id="294" r:id="rId7"/>
    <p:sldId id="290" r:id="rId8"/>
    <p:sldId id="291" r:id="rId9"/>
    <p:sldId id="300" r:id="rId10"/>
    <p:sldId id="293" r:id="rId11"/>
    <p:sldId id="303" r:id="rId12"/>
    <p:sldId id="302" r:id="rId13"/>
    <p:sldId id="296" r:id="rId14"/>
    <p:sldId id="304" r:id="rId15"/>
    <p:sldId id="292" r:id="rId16"/>
    <p:sldId id="289" r:id="rId17"/>
    <p:sldId id="297" r:id="rId18"/>
    <p:sldId id="295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7" userDrawn="1">
          <p15:clr>
            <a:srgbClr val="A4A3A4"/>
          </p15:clr>
        </p15:guide>
        <p15:guide id="2" pos="3273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pos="6494" userDrawn="1">
          <p15:clr>
            <a:srgbClr val="A4A3A4"/>
          </p15:clr>
        </p15:guide>
        <p15:guide id="6" pos="2547" userDrawn="1">
          <p15:clr>
            <a:srgbClr val="A4A3A4"/>
          </p15:clr>
        </p15:guide>
        <p15:guide id="7" orient="horz" pos="3861" userDrawn="1">
          <p15:clr>
            <a:srgbClr val="A4A3A4"/>
          </p15:clr>
        </p15:guide>
        <p15:guide id="8" pos="110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77701C-B22F-D44F-A307-6E8BD657DA63}" name="Anna Beijner" initials="AB" userId="S::anna.beijner@trianon.se::091719b8-179d-44ee-ad77-90c4aef365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488"/>
    <a:srgbClr val="DDDDDD"/>
    <a:srgbClr val="EAEAEA"/>
    <a:srgbClr val="65767D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4"/>
    <p:restoredTop sz="96327"/>
  </p:normalViewPr>
  <p:slideViewPr>
    <p:cSldViewPr snapToGrid="0" showGuides="1">
      <p:cViewPr varScale="1">
        <p:scale>
          <a:sx n="107" d="100"/>
          <a:sy n="107" d="100"/>
        </p:scale>
        <p:origin x="468" y="78"/>
      </p:cViewPr>
      <p:guideLst>
        <p:guide orient="horz" pos="3187"/>
        <p:guide pos="3273"/>
        <p:guide orient="horz" pos="913"/>
        <p:guide pos="6494"/>
        <p:guide pos="2547"/>
        <p:guide orient="horz" pos="3861"/>
        <p:guide pos="11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Beijner" userId="091719b8-179d-44ee-ad77-90c4aef365e6" providerId="ADAL" clId="{621B13D4-6413-4FCB-818C-31E5862C3199}"/>
    <pc:docChg chg="undo custSel addSld delSld modSld sldOrd">
      <pc:chgData name="Anna Beijner" userId="091719b8-179d-44ee-ad77-90c4aef365e6" providerId="ADAL" clId="{621B13D4-6413-4FCB-818C-31E5862C3199}" dt="2025-03-24T14:32:41.203" v="2020" actId="20577"/>
      <pc:docMkLst>
        <pc:docMk/>
      </pc:docMkLst>
      <pc:sldChg chg="modSp mod">
        <pc:chgData name="Anna Beijner" userId="091719b8-179d-44ee-ad77-90c4aef365e6" providerId="ADAL" clId="{621B13D4-6413-4FCB-818C-31E5862C3199}" dt="2025-03-24T14:32:41.203" v="2020" actId="20577"/>
        <pc:sldMkLst>
          <pc:docMk/>
          <pc:sldMk cId="3314048092" sldId="288"/>
        </pc:sldMkLst>
        <pc:spChg chg="mod">
          <ac:chgData name="Anna Beijner" userId="091719b8-179d-44ee-ad77-90c4aef365e6" providerId="ADAL" clId="{621B13D4-6413-4FCB-818C-31E5862C3199}" dt="2025-03-24T14:32:41.203" v="2020" actId="20577"/>
          <ac:spMkLst>
            <pc:docMk/>
            <pc:sldMk cId="3314048092" sldId="288"/>
            <ac:spMk id="3" creationId="{3E0569B8-1A38-E8C1-D565-9BD08D7E52CE}"/>
          </ac:spMkLst>
        </pc:spChg>
        <pc:spChg chg="mod modCrop">
          <ac:chgData name="Anna Beijner" userId="091719b8-179d-44ee-ad77-90c4aef365e6" providerId="ADAL" clId="{621B13D4-6413-4FCB-818C-31E5862C3199}" dt="2025-03-24T13:35:50.622" v="1943" actId="18131"/>
          <ac:spMkLst>
            <pc:docMk/>
            <pc:sldMk cId="3314048092" sldId="288"/>
            <ac:spMk id="4" creationId="{AA73B824-5755-6B0D-7243-D9F0EDB2598C}"/>
          </ac:spMkLst>
        </pc:spChg>
      </pc:sldChg>
      <pc:sldChg chg="addSp delSp modSp mod ord">
        <pc:chgData name="Anna Beijner" userId="091719b8-179d-44ee-ad77-90c4aef365e6" providerId="ADAL" clId="{621B13D4-6413-4FCB-818C-31E5862C3199}" dt="2025-03-19T13:41:28.313" v="1780" actId="20577"/>
        <pc:sldMkLst>
          <pc:docMk/>
          <pc:sldMk cId="896525851" sldId="289"/>
        </pc:sldMkLst>
        <pc:spChg chg="mod">
          <ac:chgData name="Anna Beijner" userId="091719b8-179d-44ee-ad77-90c4aef365e6" providerId="ADAL" clId="{621B13D4-6413-4FCB-818C-31E5862C3199}" dt="2025-03-19T13:41:28.313" v="1780" actId="20577"/>
          <ac:spMkLst>
            <pc:docMk/>
            <pc:sldMk cId="896525851" sldId="289"/>
            <ac:spMk id="8" creationId="{27E1CBEC-106D-1F4F-7800-01DABC6F5F7E}"/>
          </ac:spMkLst>
        </pc:spChg>
        <pc:spChg chg="mod">
          <ac:chgData name="Anna Beijner" userId="091719b8-179d-44ee-ad77-90c4aef365e6" providerId="ADAL" clId="{621B13D4-6413-4FCB-818C-31E5862C3199}" dt="2025-03-18T05:46:37.924" v="793" actId="20577"/>
          <ac:spMkLst>
            <pc:docMk/>
            <pc:sldMk cId="896525851" sldId="289"/>
            <ac:spMk id="9" creationId="{B4481BB5-927C-317A-870B-80B861B57CEF}"/>
          </ac:spMkLst>
        </pc:spChg>
        <pc:spChg chg="mod modCrop">
          <ac:chgData name="Anna Beijner" userId="091719b8-179d-44ee-ad77-90c4aef365e6" providerId="ADAL" clId="{621B13D4-6413-4FCB-818C-31E5862C3199}" dt="2025-03-19T12:16:27.154" v="1696" actId="18131"/>
          <ac:spMkLst>
            <pc:docMk/>
            <pc:sldMk cId="896525851" sldId="289"/>
            <ac:spMk id="19" creationId="{A284499A-1595-C094-4F48-4FED302C835B}"/>
          </ac:spMkLst>
        </pc:spChg>
      </pc:sldChg>
      <pc:sldChg chg="addSp delSp modSp mod modCm">
        <pc:chgData name="Anna Beijner" userId="091719b8-179d-44ee-ad77-90c4aef365e6" providerId="ADAL" clId="{621B13D4-6413-4FCB-818C-31E5862C3199}" dt="2025-03-24T13:37:15.395" v="1948" actId="18131"/>
        <pc:sldMkLst>
          <pc:docMk/>
          <pc:sldMk cId="3471783156" sldId="290"/>
        </pc:sldMkLst>
        <pc:spChg chg="mod">
          <ac:chgData name="Anna Beijner" userId="091719b8-179d-44ee-ad77-90c4aef365e6" providerId="ADAL" clId="{621B13D4-6413-4FCB-818C-31E5862C3199}" dt="2025-03-21T09:36:26.505" v="1939" actId="21"/>
          <ac:spMkLst>
            <pc:docMk/>
            <pc:sldMk cId="3471783156" sldId="290"/>
            <ac:spMk id="8" creationId="{27E1CBEC-106D-1F4F-7800-01DABC6F5F7E}"/>
          </ac:spMkLst>
        </pc:spChg>
        <pc:spChg chg="add del mod">
          <ac:chgData name="Anna Beijner" userId="091719b8-179d-44ee-ad77-90c4aef365e6" providerId="ADAL" clId="{621B13D4-6413-4FCB-818C-31E5862C3199}" dt="2025-03-12T14:31:25.749" v="45" actId="207"/>
          <ac:spMkLst>
            <pc:docMk/>
            <pc:sldMk cId="3471783156" sldId="290"/>
            <ac:spMk id="9" creationId="{B4481BB5-927C-317A-870B-80B861B57CEF}"/>
          </ac:spMkLst>
        </pc:spChg>
        <pc:picChg chg="add del mod modCrop">
          <ac:chgData name="Anna Beijner" userId="091719b8-179d-44ee-ad77-90c4aef365e6" providerId="ADAL" clId="{621B13D4-6413-4FCB-818C-31E5862C3199}" dt="2025-03-24T13:37:15.395" v="1948" actId="18131"/>
          <ac:picMkLst>
            <pc:docMk/>
            <pc:sldMk cId="3471783156" sldId="290"/>
            <ac:picMk id="7" creationId="{47B644A6-B6B0-F6AD-1B24-52BE8856D1E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na Beijner" userId="091719b8-179d-44ee-ad77-90c4aef365e6" providerId="ADAL" clId="{621B13D4-6413-4FCB-818C-31E5862C3199}" dt="2025-03-12T14:31:22.060" v="44" actId="478"/>
              <pc2:cmMkLst xmlns:pc2="http://schemas.microsoft.com/office/powerpoint/2019/9/main/command">
                <pc:docMk/>
                <pc:sldMk cId="3471783156" sldId="290"/>
                <pc2:cmMk id="{E154C512-C492-451A-BB63-667DD088C722}"/>
              </pc2:cmMkLst>
            </pc226:cmChg>
          </p:ext>
        </pc:extLst>
      </pc:sldChg>
      <pc:sldChg chg="addSp delSp modSp mod">
        <pc:chgData name="Anna Beijner" userId="091719b8-179d-44ee-ad77-90c4aef365e6" providerId="ADAL" clId="{621B13D4-6413-4FCB-818C-31E5862C3199}" dt="2025-03-24T13:40:45.813" v="1963" actId="207"/>
        <pc:sldMkLst>
          <pc:docMk/>
          <pc:sldMk cId="2212492036" sldId="291"/>
        </pc:sldMkLst>
        <pc:spChg chg="add mod">
          <ac:chgData name="Anna Beijner" userId="091719b8-179d-44ee-ad77-90c4aef365e6" providerId="ADAL" clId="{621B13D4-6413-4FCB-818C-31E5862C3199}" dt="2025-03-24T13:40:45.813" v="1963" actId="207"/>
          <ac:spMkLst>
            <pc:docMk/>
            <pc:sldMk cId="2212492036" sldId="291"/>
            <ac:spMk id="2" creationId="{0C989EFD-988F-9799-4AD2-691739E8981D}"/>
          </ac:spMkLst>
        </pc:spChg>
        <pc:spChg chg="mod modCrop">
          <ac:chgData name="Anna Beijner" userId="091719b8-179d-44ee-ad77-90c4aef365e6" providerId="ADAL" clId="{621B13D4-6413-4FCB-818C-31E5862C3199}" dt="2025-03-24T13:38:51.988" v="1957" actId="18131"/>
          <ac:spMkLst>
            <pc:docMk/>
            <pc:sldMk cId="2212492036" sldId="291"/>
            <ac:spMk id="4" creationId="{1F930D3C-D5D6-924E-FC82-8CA9C638F015}"/>
          </ac:spMkLst>
        </pc:spChg>
        <pc:spChg chg="mod">
          <ac:chgData name="Anna Beijner" userId="091719b8-179d-44ee-ad77-90c4aef365e6" providerId="ADAL" clId="{621B13D4-6413-4FCB-818C-31E5862C3199}" dt="2025-03-21T09:36:32.266" v="1940"/>
          <ac:spMkLst>
            <pc:docMk/>
            <pc:sldMk cId="2212492036" sldId="291"/>
            <ac:spMk id="8" creationId="{27E1CBEC-106D-1F4F-7800-01DABC6F5F7E}"/>
          </ac:spMkLst>
        </pc:spChg>
        <pc:spChg chg="add del mod">
          <ac:chgData name="Anna Beijner" userId="091719b8-179d-44ee-ad77-90c4aef365e6" providerId="ADAL" clId="{621B13D4-6413-4FCB-818C-31E5862C3199}" dt="2025-03-24T13:38:04.555" v="1953" actId="478"/>
          <ac:spMkLst>
            <pc:docMk/>
            <pc:sldMk cId="2212492036" sldId="291"/>
            <ac:spMk id="11" creationId="{62733036-C582-C670-5626-C41DFD17B812}"/>
          </ac:spMkLst>
        </pc:spChg>
      </pc:sldChg>
      <pc:sldChg chg="addSp delSp modSp mod ord">
        <pc:chgData name="Anna Beijner" userId="091719b8-179d-44ee-ad77-90c4aef365e6" providerId="ADAL" clId="{621B13D4-6413-4FCB-818C-31E5862C3199}" dt="2025-03-24T13:46:46.704" v="1990"/>
        <pc:sldMkLst>
          <pc:docMk/>
          <pc:sldMk cId="4042345823" sldId="292"/>
        </pc:sldMkLst>
        <pc:picChg chg="add mod ord">
          <ac:chgData name="Anna Beijner" userId="091719b8-179d-44ee-ad77-90c4aef365e6" providerId="ADAL" clId="{621B13D4-6413-4FCB-818C-31E5862C3199}" dt="2025-03-24T13:41:24.869" v="1966" actId="14826"/>
          <ac:picMkLst>
            <pc:docMk/>
            <pc:sldMk cId="4042345823" sldId="292"/>
            <ac:picMk id="3" creationId="{F95AF9BB-6F14-5C02-86CE-682438CDD378}"/>
          </ac:picMkLst>
        </pc:picChg>
        <pc:picChg chg="ord">
          <ac:chgData name="Anna Beijner" userId="091719b8-179d-44ee-ad77-90c4aef365e6" providerId="ADAL" clId="{621B13D4-6413-4FCB-818C-31E5862C3199}" dt="2025-03-14T12:32:44.260" v="387" actId="166"/>
          <ac:picMkLst>
            <pc:docMk/>
            <pc:sldMk cId="4042345823" sldId="292"/>
            <ac:picMk id="18" creationId="{D0E7D4BF-0C9F-3D3D-F724-1C8AC404ADD0}"/>
          </ac:picMkLst>
        </pc:picChg>
      </pc:sldChg>
      <pc:sldChg chg="addSp delSp modSp mod ord">
        <pc:chgData name="Anna Beijner" userId="091719b8-179d-44ee-ad77-90c4aef365e6" providerId="ADAL" clId="{621B13D4-6413-4FCB-818C-31E5862C3199}" dt="2025-03-24T13:46:55.251" v="1992"/>
        <pc:sldMkLst>
          <pc:docMk/>
          <pc:sldMk cId="2222508293" sldId="293"/>
        </pc:sldMkLst>
        <pc:spChg chg="mod">
          <ac:chgData name="Anna Beijner" userId="091719b8-179d-44ee-ad77-90c4aef365e6" providerId="ADAL" clId="{621B13D4-6413-4FCB-818C-31E5862C3199}" dt="2025-03-18T14:39:25.613" v="1684" actId="122"/>
          <ac:spMkLst>
            <pc:docMk/>
            <pc:sldMk cId="2222508293" sldId="293"/>
            <ac:spMk id="10" creationId="{30C02C2B-74A2-C6FB-7CDE-079B97351D54}"/>
          </ac:spMkLst>
        </pc:spChg>
        <pc:picChg chg="add mod">
          <ac:chgData name="Anna Beijner" userId="091719b8-179d-44ee-ad77-90c4aef365e6" providerId="ADAL" clId="{621B13D4-6413-4FCB-818C-31E5862C3199}" dt="2025-03-18T08:13:20.561" v="1328" actId="1076"/>
          <ac:picMkLst>
            <pc:docMk/>
            <pc:sldMk cId="2222508293" sldId="293"/>
            <ac:picMk id="3" creationId="{324FF2E1-D224-1084-B76F-2504F1EEF37F}"/>
          </ac:picMkLst>
        </pc:picChg>
      </pc:sldChg>
      <pc:sldChg chg="addSp modSp mod">
        <pc:chgData name="Anna Beijner" userId="091719b8-179d-44ee-ad77-90c4aef365e6" providerId="ADAL" clId="{621B13D4-6413-4FCB-818C-31E5862C3199}" dt="2025-03-19T13:42:55.499" v="1901" actId="1076"/>
        <pc:sldMkLst>
          <pc:docMk/>
          <pc:sldMk cId="29512609" sldId="295"/>
        </pc:sldMkLst>
        <pc:spChg chg="add mod">
          <ac:chgData name="Anna Beijner" userId="091719b8-179d-44ee-ad77-90c4aef365e6" providerId="ADAL" clId="{621B13D4-6413-4FCB-818C-31E5862C3199}" dt="2025-03-19T13:42:55.499" v="1901" actId="1076"/>
          <ac:spMkLst>
            <pc:docMk/>
            <pc:sldMk cId="29512609" sldId="295"/>
            <ac:spMk id="2" creationId="{BC556956-DD4E-46CD-F39A-10CAF10EA3C8}"/>
          </ac:spMkLst>
        </pc:spChg>
      </pc:sldChg>
      <pc:sldChg chg="addSp delSp modSp mod">
        <pc:chgData name="Anna Beijner" userId="091719b8-179d-44ee-ad77-90c4aef365e6" providerId="ADAL" clId="{621B13D4-6413-4FCB-818C-31E5862C3199}" dt="2025-03-24T13:44:04.067" v="1980" actId="207"/>
        <pc:sldMkLst>
          <pc:docMk/>
          <pc:sldMk cId="1889300859" sldId="296"/>
        </pc:sldMkLst>
        <pc:spChg chg="add mod">
          <ac:chgData name="Anna Beijner" userId="091719b8-179d-44ee-ad77-90c4aef365e6" providerId="ADAL" clId="{621B13D4-6413-4FCB-818C-31E5862C3199}" dt="2025-03-24T13:43:35.952" v="1977" actId="207"/>
          <ac:spMkLst>
            <pc:docMk/>
            <pc:sldMk cId="1889300859" sldId="296"/>
            <ac:spMk id="2" creationId="{7C2715F8-5840-77E6-3055-9A4F300F6CDA}"/>
          </ac:spMkLst>
        </pc:spChg>
        <pc:spChg chg="add mod">
          <ac:chgData name="Anna Beijner" userId="091719b8-179d-44ee-ad77-90c4aef365e6" providerId="ADAL" clId="{621B13D4-6413-4FCB-818C-31E5862C3199}" dt="2025-03-24T13:44:04.067" v="1980" actId="207"/>
          <ac:spMkLst>
            <pc:docMk/>
            <pc:sldMk cId="1889300859" sldId="296"/>
            <ac:spMk id="3" creationId="{6FF6DE46-F7F4-F9FD-51B5-811BA3857FB9}"/>
          </ac:spMkLst>
        </pc:spChg>
        <pc:spChg chg="add del mod">
          <ac:chgData name="Anna Beijner" userId="091719b8-179d-44ee-ad77-90c4aef365e6" providerId="ADAL" clId="{621B13D4-6413-4FCB-818C-31E5862C3199}" dt="2025-03-24T13:41:35.066" v="1967" actId="478"/>
          <ac:spMkLst>
            <pc:docMk/>
            <pc:sldMk cId="1889300859" sldId="296"/>
            <ac:spMk id="8" creationId="{639B8054-260F-F76C-3B7D-43A0C652EAD7}"/>
          </ac:spMkLst>
        </pc:spChg>
        <pc:spChg chg="add del mod">
          <ac:chgData name="Anna Beijner" userId="091719b8-179d-44ee-ad77-90c4aef365e6" providerId="ADAL" clId="{621B13D4-6413-4FCB-818C-31E5862C3199}" dt="2025-03-24T13:41:35.815" v="1968" actId="478"/>
          <ac:spMkLst>
            <pc:docMk/>
            <pc:sldMk cId="1889300859" sldId="296"/>
            <ac:spMk id="10" creationId="{50C89545-A446-5088-F155-01003484C976}"/>
          </ac:spMkLst>
        </pc:spChg>
        <pc:spChg chg="add del">
          <ac:chgData name="Anna Beijner" userId="091719b8-179d-44ee-ad77-90c4aef365e6" providerId="ADAL" clId="{621B13D4-6413-4FCB-818C-31E5862C3199}" dt="2025-03-14T12:33:37.922" v="405" actId="26606"/>
          <ac:spMkLst>
            <pc:docMk/>
            <pc:sldMk cId="1889300859" sldId="296"/>
            <ac:spMk id="35" creationId="{80CCAACE-815D-4A79-875A-B7EFC28F7D2B}"/>
          </ac:spMkLst>
        </pc:spChg>
        <pc:picChg chg="add mod ord">
          <ac:chgData name="Anna Beijner" userId="091719b8-179d-44ee-ad77-90c4aef365e6" providerId="ADAL" clId="{621B13D4-6413-4FCB-818C-31E5862C3199}" dt="2025-03-24T13:42:11.830" v="1973" actId="1076"/>
          <ac:picMkLst>
            <pc:docMk/>
            <pc:sldMk cId="1889300859" sldId="296"/>
            <ac:picMk id="7" creationId="{10B6F4EC-3646-8B47-CD37-5D6A7A788DF7}"/>
          </ac:picMkLst>
        </pc:picChg>
        <pc:picChg chg="ord">
          <ac:chgData name="Anna Beijner" userId="091719b8-179d-44ee-ad77-90c4aef365e6" providerId="ADAL" clId="{621B13D4-6413-4FCB-818C-31E5862C3199}" dt="2025-03-14T12:33:37.922" v="405" actId="26606"/>
          <ac:picMkLst>
            <pc:docMk/>
            <pc:sldMk cId="1889300859" sldId="296"/>
            <ac:picMk id="18" creationId="{D0E7D4BF-0C9F-3D3D-F724-1C8AC404ADD0}"/>
          </ac:picMkLst>
        </pc:picChg>
      </pc:sldChg>
      <pc:sldChg chg="addSp delSp modSp mod">
        <pc:chgData name="Anna Beijner" userId="091719b8-179d-44ee-ad77-90c4aef365e6" providerId="ADAL" clId="{621B13D4-6413-4FCB-818C-31E5862C3199}" dt="2025-03-19T13:33:57.516" v="1725" actId="18131"/>
        <pc:sldMkLst>
          <pc:docMk/>
          <pc:sldMk cId="1289623988" sldId="297"/>
        </pc:sldMkLst>
        <pc:spChg chg="add del">
          <ac:chgData name="Anna Beijner" userId="091719b8-179d-44ee-ad77-90c4aef365e6" providerId="ADAL" clId="{621B13D4-6413-4FCB-818C-31E5862C3199}" dt="2025-03-19T12:17:20.074" v="1701" actId="26606"/>
          <ac:spMkLst>
            <pc:docMk/>
            <pc:sldMk cId="1289623988" sldId="297"/>
            <ac:spMk id="23" creationId="{72A4EC06-1934-41CA-947A-1A2AD663408A}"/>
          </ac:spMkLst>
        </pc:spChg>
        <pc:picChg chg="mod modCrop">
          <ac:chgData name="Anna Beijner" userId="091719b8-179d-44ee-ad77-90c4aef365e6" providerId="ADAL" clId="{621B13D4-6413-4FCB-818C-31E5862C3199}" dt="2025-03-19T13:33:57.516" v="1725" actId="18131"/>
          <ac:picMkLst>
            <pc:docMk/>
            <pc:sldMk cId="1289623988" sldId="297"/>
            <ac:picMk id="3" creationId="{8D925757-5CE2-DF88-36EE-5BD3C69EF670}"/>
          </ac:picMkLst>
        </pc:picChg>
        <pc:picChg chg="mod">
          <ac:chgData name="Anna Beijner" userId="091719b8-179d-44ee-ad77-90c4aef365e6" providerId="ADAL" clId="{621B13D4-6413-4FCB-818C-31E5862C3199}" dt="2025-03-19T12:42:16.877" v="1719" actId="14826"/>
          <ac:picMkLst>
            <pc:docMk/>
            <pc:sldMk cId="1289623988" sldId="297"/>
            <ac:picMk id="5" creationId="{8C578C31-3714-B407-2A3A-AB4CB2E13954}"/>
          </ac:picMkLst>
        </pc:picChg>
        <pc:picChg chg="mod">
          <ac:chgData name="Anna Beijner" userId="091719b8-179d-44ee-ad77-90c4aef365e6" providerId="ADAL" clId="{621B13D4-6413-4FCB-818C-31E5862C3199}" dt="2025-03-19T12:17:20.074" v="1701" actId="26606"/>
          <ac:picMkLst>
            <pc:docMk/>
            <pc:sldMk cId="1289623988" sldId="297"/>
            <ac:picMk id="7" creationId="{8562F9B3-6407-813D-DDCE-040AF3F452D0}"/>
          </ac:picMkLst>
        </pc:picChg>
        <pc:picChg chg="mod modCrop">
          <ac:chgData name="Anna Beijner" userId="091719b8-179d-44ee-ad77-90c4aef365e6" providerId="ADAL" clId="{621B13D4-6413-4FCB-818C-31E5862C3199}" dt="2025-03-19T12:31:19.006" v="1708" actId="18131"/>
          <ac:picMkLst>
            <pc:docMk/>
            <pc:sldMk cId="1289623988" sldId="297"/>
            <ac:picMk id="9" creationId="{44D22FF7-B0E5-FC47-576F-6B7B3E6356B6}"/>
          </ac:picMkLst>
        </pc:picChg>
        <pc:picChg chg="mod ord modCrop">
          <ac:chgData name="Anna Beijner" userId="091719b8-179d-44ee-ad77-90c4aef365e6" providerId="ADAL" clId="{621B13D4-6413-4FCB-818C-31E5862C3199}" dt="2025-03-19T12:50:11.480" v="1723" actId="14826"/>
          <ac:picMkLst>
            <pc:docMk/>
            <pc:sldMk cId="1289623988" sldId="297"/>
            <ac:picMk id="11" creationId="{8A946380-9198-782F-0AAB-9B02FF933C10}"/>
          </ac:picMkLst>
        </pc:picChg>
        <pc:picChg chg="mod ord modCrop">
          <ac:chgData name="Anna Beijner" userId="091719b8-179d-44ee-ad77-90c4aef365e6" providerId="ADAL" clId="{621B13D4-6413-4FCB-818C-31E5862C3199}" dt="2025-03-19T12:35:28.440" v="1715" actId="18131"/>
          <ac:picMkLst>
            <pc:docMk/>
            <pc:sldMk cId="1289623988" sldId="297"/>
            <ac:picMk id="13" creationId="{5875B65A-BC01-172D-31EC-4A5E43999108}"/>
          </ac:picMkLst>
        </pc:picChg>
      </pc:sldChg>
      <pc:sldChg chg="del">
        <pc:chgData name="Anna Beijner" userId="091719b8-179d-44ee-ad77-90c4aef365e6" providerId="ADAL" clId="{621B13D4-6413-4FCB-818C-31E5862C3199}" dt="2025-03-14T12:38:05.723" v="457" actId="47"/>
        <pc:sldMkLst>
          <pc:docMk/>
          <pc:sldMk cId="2715257027" sldId="298"/>
        </pc:sldMkLst>
      </pc:sldChg>
      <pc:sldChg chg="addSp delSp modSp add mod ord">
        <pc:chgData name="Anna Beijner" userId="091719b8-179d-44ee-ad77-90c4aef365e6" providerId="ADAL" clId="{621B13D4-6413-4FCB-818C-31E5862C3199}" dt="2025-03-24T13:47:02.396" v="1994"/>
        <pc:sldMkLst>
          <pc:docMk/>
          <pc:sldMk cId="3568881353" sldId="300"/>
        </pc:sldMkLst>
        <pc:picChg chg="add mod ord">
          <ac:chgData name="Anna Beijner" userId="091719b8-179d-44ee-ad77-90c4aef365e6" providerId="ADAL" clId="{621B13D4-6413-4FCB-818C-31E5862C3199}" dt="2025-03-24T13:41:02.157" v="1964" actId="14826"/>
          <ac:picMkLst>
            <pc:docMk/>
            <pc:sldMk cId="3568881353" sldId="300"/>
            <ac:picMk id="3" creationId="{115D3788-D202-5127-A628-8C8698CA2DD8}"/>
          </ac:picMkLst>
        </pc:picChg>
      </pc:sldChg>
      <pc:sldChg chg="addSp modSp add del mod modTransition">
        <pc:chgData name="Anna Beijner" userId="091719b8-179d-44ee-ad77-90c4aef365e6" providerId="ADAL" clId="{621B13D4-6413-4FCB-818C-31E5862C3199}" dt="2025-03-24T13:41:15.649" v="1965" actId="47"/>
        <pc:sldMkLst>
          <pc:docMk/>
          <pc:sldMk cId="2910845410" sldId="301"/>
        </pc:sldMkLst>
      </pc:sldChg>
      <pc:sldChg chg="delSp add del mod ord">
        <pc:chgData name="Anna Beijner" userId="091719b8-179d-44ee-ad77-90c4aef365e6" providerId="ADAL" clId="{621B13D4-6413-4FCB-818C-31E5862C3199}" dt="2025-03-14T12:32:47.621" v="388" actId="47"/>
        <pc:sldMkLst>
          <pc:docMk/>
          <pc:sldMk cId="3763059594" sldId="301"/>
        </pc:sldMkLst>
      </pc:sldChg>
      <pc:sldChg chg="addSp delSp modSp add mod ord">
        <pc:chgData name="Anna Beijner" userId="091719b8-179d-44ee-ad77-90c4aef365e6" providerId="ADAL" clId="{621B13D4-6413-4FCB-818C-31E5862C3199}" dt="2025-03-24T13:47:40.048" v="1999"/>
        <pc:sldMkLst>
          <pc:docMk/>
          <pc:sldMk cId="2961092378" sldId="302"/>
        </pc:sldMkLst>
        <pc:spChg chg="add mod">
          <ac:chgData name="Anna Beijner" userId="091719b8-179d-44ee-ad77-90c4aef365e6" providerId="ADAL" clId="{621B13D4-6413-4FCB-818C-31E5862C3199}" dt="2025-03-24T13:45:35.004" v="1988" actId="207"/>
          <ac:spMkLst>
            <pc:docMk/>
            <pc:sldMk cId="2961092378" sldId="302"/>
            <ac:spMk id="2" creationId="{72125256-215A-A117-94C4-1DE3CECCBE18}"/>
          </ac:spMkLst>
        </pc:spChg>
        <pc:spChg chg="add del mod">
          <ac:chgData name="Anna Beijner" userId="091719b8-179d-44ee-ad77-90c4aef365e6" providerId="ADAL" clId="{621B13D4-6413-4FCB-818C-31E5862C3199}" dt="2025-03-24T13:44:13.744" v="1981" actId="478"/>
          <ac:spMkLst>
            <pc:docMk/>
            <pc:sldMk cId="2961092378" sldId="302"/>
            <ac:spMk id="4" creationId="{E6FFD7BF-E84A-6670-49B1-88A6750562D3}"/>
          </ac:spMkLst>
        </pc:spChg>
        <pc:picChg chg="add mod ord">
          <ac:chgData name="Anna Beijner" userId="091719b8-179d-44ee-ad77-90c4aef365e6" providerId="ADAL" clId="{621B13D4-6413-4FCB-818C-31E5862C3199}" dt="2025-03-24T13:44:45.608" v="1985" actId="1076"/>
          <ac:picMkLst>
            <pc:docMk/>
            <pc:sldMk cId="2961092378" sldId="302"/>
            <ac:picMk id="3" creationId="{03F22E8B-6877-2966-DD10-4BA07CB8182F}"/>
          </ac:picMkLst>
        </pc:picChg>
        <pc:picChg chg="ord">
          <ac:chgData name="Anna Beijner" userId="091719b8-179d-44ee-ad77-90c4aef365e6" providerId="ADAL" clId="{621B13D4-6413-4FCB-818C-31E5862C3199}" dt="2025-03-14T13:02:04.945" v="675" actId="166"/>
          <ac:picMkLst>
            <pc:docMk/>
            <pc:sldMk cId="2961092378" sldId="302"/>
            <ac:picMk id="18" creationId="{4A738D6A-037B-811F-76EA-A1CFC3136A3E}"/>
          </ac:picMkLst>
        </pc:picChg>
      </pc:sldChg>
      <pc:sldChg chg="addSp delSp modSp add mod ord">
        <pc:chgData name="Anna Beijner" userId="091719b8-179d-44ee-ad77-90c4aef365e6" providerId="ADAL" clId="{621B13D4-6413-4FCB-818C-31E5862C3199}" dt="2025-03-24T13:52:39.498" v="2010" actId="207"/>
        <pc:sldMkLst>
          <pc:docMk/>
          <pc:sldMk cId="1286694742" sldId="303"/>
        </pc:sldMkLst>
        <pc:spChg chg="del">
          <ac:chgData name="Anna Beijner" userId="091719b8-179d-44ee-ad77-90c4aef365e6" providerId="ADAL" clId="{621B13D4-6413-4FCB-818C-31E5862C3199}" dt="2025-03-24T13:47:20.502" v="1996" actId="478"/>
          <ac:spMkLst>
            <pc:docMk/>
            <pc:sldMk cId="1286694742" sldId="303"/>
            <ac:spMk id="2" creationId="{F8A5521B-3F34-AFED-F889-83BB1927D334}"/>
          </ac:spMkLst>
        </pc:spChg>
        <pc:spChg chg="add del">
          <ac:chgData name="Anna Beijner" userId="091719b8-179d-44ee-ad77-90c4aef365e6" providerId="ADAL" clId="{621B13D4-6413-4FCB-818C-31E5862C3199}" dt="2025-03-24T13:52:12.433" v="2007" actId="11529"/>
          <ac:spMkLst>
            <pc:docMk/>
            <pc:sldMk cId="1286694742" sldId="303"/>
            <ac:spMk id="4" creationId="{83ECE9FB-FB74-7BDA-C695-93B512B130EE}"/>
          </ac:spMkLst>
        </pc:spChg>
        <pc:spChg chg="add mod">
          <ac:chgData name="Anna Beijner" userId="091719b8-179d-44ee-ad77-90c4aef365e6" providerId="ADAL" clId="{621B13D4-6413-4FCB-818C-31E5862C3199}" dt="2025-03-24T13:52:39.498" v="2010" actId="207"/>
          <ac:spMkLst>
            <pc:docMk/>
            <pc:sldMk cId="1286694742" sldId="303"/>
            <ac:spMk id="5" creationId="{DF6A0B04-4050-B337-53CD-99104F450886}"/>
          </ac:spMkLst>
        </pc:spChg>
        <pc:picChg chg="mod">
          <ac:chgData name="Anna Beijner" userId="091719b8-179d-44ee-ad77-90c4aef365e6" providerId="ADAL" clId="{621B13D4-6413-4FCB-818C-31E5862C3199}" dt="2025-03-24T13:48:16.060" v="2005" actId="1076"/>
          <ac:picMkLst>
            <pc:docMk/>
            <pc:sldMk cId="1286694742" sldId="303"/>
            <ac:picMk id="3" creationId="{10DF5E1E-78E5-78CD-0093-2A71F132E915}"/>
          </ac:picMkLst>
        </pc:picChg>
      </pc:sldChg>
      <pc:sldChg chg="addSp delSp modSp add mod ord">
        <pc:chgData name="Anna Beijner" userId="091719b8-179d-44ee-ad77-90c4aef365e6" providerId="ADAL" clId="{621B13D4-6413-4FCB-818C-31E5862C3199}" dt="2025-03-24T14:32:07.694" v="2018" actId="207"/>
        <pc:sldMkLst>
          <pc:docMk/>
          <pc:sldMk cId="215264659" sldId="304"/>
        </pc:sldMkLst>
        <pc:spChg chg="add mod">
          <ac:chgData name="Anna Beijner" userId="091719b8-179d-44ee-ad77-90c4aef365e6" providerId="ADAL" clId="{621B13D4-6413-4FCB-818C-31E5862C3199}" dt="2025-03-24T14:32:07.694" v="2018" actId="207"/>
          <ac:spMkLst>
            <pc:docMk/>
            <pc:sldMk cId="215264659" sldId="304"/>
            <ac:spMk id="2" creationId="{C90E3A6A-7920-D3D0-6507-6A91CED6D1BB}"/>
          </ac:spMkLst>
        </pc:spChg>
        <pc:spChg chg="del">
          <ac:chgData name="Anna Beijner" userId="091719b8-179d-44ee-ad77-90c4aef365e6" providerId="ADAL" clId="{621B13D4-6413-4FCB-818C-31E5862C3199}" dt="2025-03-24T14:30:00.178" v="2013" actId="478"/>
          <ac:spMkLst>
            <pc:docMk/>
            <pc:sldMk cId="215264659" sldId="304"/>
            <ac:spMk id="5" creationId="{F3031F8F-D652-B93E-ED37-508E07CFED72}"/>
          </ac:spMkLst>
        </pc:spChg>
        <pc:picChg chg="mod">
          <ac:chgData name="Anna Beijner" userId="091719b8-179d-44ee-ad77-90c4aef365e6" providerId="ADAL" clId="{621B13D4-6413-4FCB-818C-31E5862C3199}" dt="2025-03-24T14:29:54.756" v="2012" actId="14826"/>
          <ac:picMkLst>
            <pc:docMk/>
            <pc:sldMk cId="215264659" sldId="304"/>
            <ac:picMk id="3" creationId="{5A4040E9-7630-1C5C-A3A0-B63E4077A6E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AFE85F-0AE1-2533-F265-683302E76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3368675"/>
            <a:ext cx="11404600" cy="238760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F3B3236-ED32-31AC-6775-4723F0FDC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56275"/>
            <a:ext cx="9144000" cy="8350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EF4D0385-26BC-5325-43E0-631A661D6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0" y="448861"/>
            <a:ext cx="2273300" cy="4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72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EC9EFE-5142-06BB-CA95-CBE8399C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786C51B-2384-300E-CD07-C3535BFEB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4E63A95-F065-65F9-CD59-C667C6282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D771C4-7138-9505-54C5-F4434BB0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84679C1-6DA9-0E4A-ECE1-A127EEAC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748FE2-BE48-E23D-D488-0007DA9E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851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B45CD7-A406-DA32-E00C-08F934B1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85A0874-D029-7529-DAE4-58A5E3E62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75E0B82-58CE-04B4-2348-16529CA9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3B2992-E9E5-E654-1439-553EF917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D4200E-DB8A-34DA-0655-9A8E0C8E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5559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04803F3-5BB2-912B-0259-82082DAE3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E60CEA5-2B67-CFD7-6D30-2B1E20735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7F52F4-94A2-927D-ED1F-5CE76A2D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282E777-5CCD-D58E-8987-C83D313D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6DC51B-4DFE-AF6B-B482-F6CC395D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60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55F668-FFA3-4853-BB02-F5AFAAE6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00" y="1134001"/>
            <a:ext cx="6393600" cy="82079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8EA5263-DF2D-8D46-B690-72B97CF85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5587" y="2174400"/>
            <a:ext cx="3240000" cy="421200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 marL="449263" indent="-207963">
              <a:tabLst/>
              <a:defRPr sz="1600">
                <a:solidFill>
                  <a:schemeClr val="tx1"/>
                </a:solidFill>
              </a:defRPr>
            </a:lvl2pPr>
            <a:lvl3pPr marL="668338" indent="-219075">
              <a:tabLst/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CC91DFD-9357-0D32-BEC0-33ECD79836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0" y="448861"/>
            <a:ext cx="2273300" cy="467528"/>
          </a:xfrm>
          <a:prstGeom prst="rect">
            <a:avLst/>
          </a:prstGeom>
        </p:spPr>
      </p:pic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CC1EDEA4-89A6-299D-3261-05E20BAC6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2555" y="2174400"/>
            <a:ext cx="3240000" cy="421200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 marL="449263" indent="-207963">
              <a:tabLst/>
              <a:defRPr sz="1600">
                <a:solidFill>
                  <a:schemeClr val="tx1"/>
                </a:solidFill>
              </a:defRPr>
            </a:lvl2pPr>
            <a:lvl3pPr marL="668338" indent="-219075">
              <a:tabLst/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12746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FD619B-81ED-EC9C-EAE4-F71A86CA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08E3C2-0A14-7D3F-BB59-9EF3DA888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AC795C2-F117-9143-3815-394C0D3D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8347D4-FD1D-4CA9-8A0B-E1DD2E71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0F71290-EAF2-A110-8B96-7B65816F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604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FD619B-81ED-EC9C-EAE4-F71A86CA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08E3C2-0A14-7D3F-BB59-9EF3DA888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AC795C2-F117-9143-3815-394C0D3D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8347D4-FD1D-4CA9-8A0B-E1DD2E71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0F71290-EAF2-A110-8B96-7B65816F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6430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B2C4B6-A807-3D64-1941-867F2383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667998-13F5-BBF7-0F15-DC00BC65F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379761-70C9-2817-75CD-22006CC9D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FFF943-160E-9072-C1A5-D045DBA3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0AB8A8-611D-83DA-2B6A-34535297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737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D256AF-9DD4-10CD-9E25-27EAC8CC4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36FEB1-F325-D0F4-02F1-B3A28D6EA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6188"/>
            <a:ext cx="5181600" cy="4692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FA85DC8-C1F7-98FB-429A-41DD6FC16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6188"/>
            <a:ext cx="5181600" cy="4692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DDE7ADD-C4B0-F246-73D0-E2CAD5205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B216828-59E5-BCA5-8639-E3D93A0F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42DE679-04C3-C465-24A2-A44897C7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3762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B00908-71A4-1A0C-0828-9471A1050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4AB80A-EA12-1738-232E-E1858FBC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B026960-B686-C5E9-ABF7-62A899FB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7C6116-D7DB-7B4B-5019-06E3D470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560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3BDF7FF-6727-AC9C-33CF-68D33A54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B45D189-5DC7-4FDF-8877-7876CCA2F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0597718-2D19-5FAB-4866-B085F8D7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165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561DEE-3323-F08E-6DDB-9FE25B1CA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5F660D-C018-71F7-CB93-3A28D033B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A892636-7EF9-FFCE-1590-BF90646D1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B454E76-CF75-8D1A-6924-2DDA7156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D4C8-C312-9F48-8442-74FAD9C3AD66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A1094EF-A513-711E-79D4-522005D6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7DEC45B-84EA-B0B5-26E4-8A516EE2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8418-9A6F-0340-B5A2-164238AE44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516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7F0BE64-D567-116F-83AC-70FD9043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8966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99DC846-D0A9-6584-1EE4-1D465E194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6292"/>
            <a:ext cx="10515600" cy="468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448EBD0-854A-92A6-AF92-B35927B7B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rgbClr val="65767D"/>
                </a:solidFill>
                <a:latin typeface="Maax Regular" panose="02000000000000000000" pitchFamily="2" charset="77"/>
              </a:defRPr>
            </a:lvl1pPr>
          </a:lstStyle>
          <a:p>
            <a:fld id="{D68CD4C8-C312-9F48-8442-74FAD9C3AD66}" type="datetimeFigureOut">
              <a:rPr lang="sv-SE" smtClean="0"/>
              <a:pPr/>
              <a:t>2025-03-24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CEEC21D-38DF-9283-C90E-2C85E4F66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65767D"/>
                </a:solidFill>
                <a:latin typeface="Maax Regular" panose="02000000000000000000" pitchFamily="2" charset="77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3B114D9-0FC3-1D5F-1D83-B5EFD8FD2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65767D"/>
                </a:solidFill>
                <a:latin typeface="Maax Regular" panose="02000000000000000000" pitchFamily="2" charset="77"/>
              </a:defRPr>
            </a:lvl1pPr>
          </a:lstStyle>
          <a:p>
            <a:fld id="{E3DA8418-9A6F-0340-B5A2-164238AE44C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18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444444"/>
          </a:solidFill>
          <a:latin typeface="Maax Medium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ax Light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ax Light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ax Light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aax Light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Maax Light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sabella.broden@trianon.se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gelbunden femhörning 5">
            <a:extLst>
              <a:ext uri="{FF2B5EF4-FFF2-40B4-BE49-F238E27FC236}">
                <a16:creationId xmlns:a16="http://schemas.microsoft.com/office/drawing/2014/main" id="{AA73B824-5755-6B0D-7243-D9F0EDB2598C}"/>
              </a:ext>
            </a:extLst>
          </p:cNvPr>
          <p:cNvSpPr>
            <a:spLocks/>
          </p:cNvSpPr>
          <p:nvPr/>
        </p:nvSpPr>
        <p:spPr>
          <a:xfrm>
            <a:off x="-1" y="585926"/>
            <a:ext cx="5823751" cy="6431872"/>
          </a:xfrm>
          <a:custGeom>
            <a:avLst/>
            <a:gdLst>
              <a:gd name="connsiteX0" fmla="*/ 13 w 12192000"/>
              <a:gd name="connsiteY0" fmla="*/ 1814258 h 4749800"/>
              <a:gd name="connsiteX1" fmla="*/ 6096000 w 12192000"/>
              <a:gd name="connsiteY1" fmla="*/ 0 h 4749800"/>
              <a:gd name="connsiteX2" fmla="*/ 12191987 w 12192000"/>
              <a:gd name="connsiteY2" fmla="*/ 1814258 h 4749800"/>
              <a:gd name="connsiteX3" fmla="*/ 9863527 w 12192000"/>
              <a:gd name="connsiteY3" fmla="*/ 4749788 h 4749800"/>
              <a:gd name="connsiteX4" fmla="*/ 2328473 w 12192000"/>
              <a:gd name="connsiteY4" fmla="*/ 4749788 h 4749800"/>
              <a:gd name="connsiteX5" fmla="*/ 13 w 12192000"/>
              <a:gd name="connsiteY5" fmla="*/ 1814258 h 4749800"/>
              <a:gd name="connsiteX0" fmla="*/ 0 w 12191974"/>
              <a:gd name="connsiteY0" fmla="*/ 1814258 h 4851388"/>
              <a:gd name="connsiteX1" fmla="*/ 6095987 w 12191974"/>
              <a:gd name="connsiteY1" fmla="*/ 0 h 4851388"/>
              <a:gd name="connsiteX2" fmla="*/ 12191974 w 12191974"/>
              <a:gd name="connsiteY2" fmla="*/ 1814258 h 4851388"/>
              <a:gd name="connsiteX3" fmla="*/ 9863514 w 12191974"/>
              <a:gd name="connsiteY3" fmla="*/ 4749788 h 4851388"/>
              <a:gd name="connsiteX4" fmla="*/ 42460 w 12191974"/>
              <a:gd name="connsiteY4" fmla="*/ 4851388 h 4851388"/>
              <a:gd name="connsiteX5" fmla="*/ 0 w 12191974"/>
              <a:gd name="connsiteY5" fmla="*/ 1814258 h 4851388"/>
              <a:gd name="connsiteX0" fmla="*/ 0 w 12191974"/>
              <a:gd name="connsiteY0" fmla="*/ 1814258 h 4851388"/>
              <a:gd name="connsiteX1" fmla="*/ 6095987 w 12191974"/>
              <a:gd name="connsiteY1" fmla="*/ 0 h 4851388"/>
              <a:gd name="connsiteX2" fmla="*/ 12191974 w 12191974"/>
              <a:gd name="connsiteY2" fmla="*/ 1814258 h 4851388"/>
              <a:gd name="connsiteX3" fmla="*/ 12149514 w 12191974"/>
              <a:gd name="connsiteY3" fmla="*/ 4749788 h 4851388"/>
              <a:gd name="connsiteX4" fmla="*/ 42460 w 12191974"/>
              <a:gd name="connsiteY4" fmla="*/ 4851388 h 4851388"/>
              <a:gd name="connsiteX5" fmla="*/ 0 w 12191974"/>
              <a:gd name="connsiteY5" fmla="*/ 1814258 h 4851388"/>
              <a:gd name="connsiteX0" fmla="*/ 0 w 12149514"/>
              <a:gd name="connsiteY0" fmla="*/ 1814258 h 4851388"/>
              <a:gd name="connsiteX1" fmla="*/ 6095987 w 12149514"/>
              <a:gd name="connsiteY1" fmla="*/ 0 h 4851388"/>
              <a:gd name="connsiteX2" fmla="*/ 12141174 w 12149514"/>
              <a:gd name="connsiteY2" fmla="*/ 2576258 h 4851388"/>
              <a:gd name="connsiteX3" fmla="*/ 12149514 w 12149514"/>
              <a:gd name="connsiteY3" fmla="*/ 4749788 h 4851388"/>
              <a:gd name="connsiteX4" fmla="*/ 42460 w 12149514"/>
              <a:gd name="connsiteY4" fmla="*/ 4851388 h 4851388"/>
              <a:gd name="connsiteX5" fmla="*/ 0 w 12149514"/>
              <a:gd name="connsiteY5" fmla="*/ 1814258 h 4851388"/>
              <a:gd name="connsiteX0" fmla="*/ 0 w 12149514"/>
              <a:gd name="connsiteY0" fmla="*/ 1814258 h 4851388"/>
              <a:gd name="connsiteX1" fmla="*/ 6095987 w 12149514"/>
              <a:gd name="connsiteY1" fmla="*/ 0 h 4851388"/>
              <a:gd name="connsiteX2" fmla="*/ 12141174 w 12149514"/>
              <a:gd name="connsiteY2" fmla="*/ 2931858 h 4851388"/>
              <a:gd name="connsiteX3" fmla="*/ 12149514 w 12149514"/>
              <a:gd name="connsiteY3" fmla="*/ 4749788 h 4851388"/>
              <a:gd name="connsiteX4" fmla="*/ 42460 w 12149514"/>
              <a:gd name="connsiteY4" fmla="*/ 4851388 h 4851388"/>
              <a:gd name="connsiteX5" fmla="*/ 0 w 12149514"/>
              <a:gd name="connsiteY5" fmla="*/ 1814258 h 4851388"/>
              <a:gd name="connsiteX0" fmla="*/ 0 w 12149514"/>
              <a:gd name="connsiteY0" fmla="*/ 1814258 h 4851388"/>
              <a:gd name="connsiteX1" fmla="*/ 6095987 w 12149514"/>
              <a:gd name="connsiteY1" fmla="*/ 0 h 4851388"/>
              <a:gd name="connsiteX2" fmla="*/ 12141174 w 12149514"/>
              <a:gd name="connsiteY2" fmla="*/ 3643058 h 4851388"/>
              <a:gd name="connsiteX3" fmla="*/ 12149514 w 12149514"/>
              <a:gd name="connsiteY3" fmla="*/ 4749788 h 4851388"/>
              <a:gd name="connsiteX4" fmla="*/ 42460 w 12149514"/>
              <a:gd name="connsiteY4" fmla="*/ 4851388 h 4851388"/>
              <a:gd name="connsiteX5" fmla="*/ 0 w 12149514"/>
              <a:gd name="connsiteY5" fmla="*/ 1814258 h 4851388"/>
              <a:gd name="connsiteX0" fmla="*/ 0 w 12149514"/>
              <a:gd name="connsiteY0" fmla="*/ 1814258 h 4851388"/>
              <a:gd name="connsiteX1" fmla="*/ 6095987 w 12149514"/>
              <a:gd name="connsiteY1" fmla="*/ 0 h 4851388"/>
              <a:gd name="connsiteX2" fmla="*/ 12141174 w 12149514"/>
              <a:gd name="connsiteY2" fmla="*/ 3363658 h 4851388"/>
              <a:gd name="connsiteX3" fmla="*/ 12149514 w 12149514"/>
              <a:gd name="connsiteY3" fmla="*/ 4749788 h 4851388"/>
              <a:gd name="connsiteX4" fmla="*/ 42460 w 12149514"/>
              <a:gd name="connsiteY4" fmla="*/ 4851388 h 4851388"/>
              <a:gd name="connsiteX5" fmla="*/ 0 w 12149514"/>
              <a:gd name="connsiteY5" fmla="*/ 1814258 h 4851388"/>
              <a:gd name="connsiteX0" fmla="*/ 0 w 12149514"/>
              <a:gd name="connsiteY0" fmla="*/ 0 h 3037130"/>
              <a:gd name="connsiteX1" fmla="*/ 1904987 w 12149514"/>
              <a:gd name="connsiteY1" fmla="*/ 1055942 h 3037130"/>
              <a:gd name="connsiteX2" fmla="*/ 12141174 w 12149514"/>
              <a:gd name="connsiteY2" fmla="*/ 1549400 h 3037130"/>
              <a:gd name="connsiteX3" fmla="*/ 12149514 w 12149514"/>
              <a:gd name="connsiteY3" fmla="*/ 2935530 h 3037130"/>
              <a:gd name="connsiteX4" fmla="*/ 42460 w 12149514"/>
              <a:gd name="connsiteY4" fmla="*/ 3037130 h 3037130"/>
              <a:gd name="connsiteX5" fmla="*/ 0 w 12149514"/>
              <a:gd name="connsiteY5" fmla="*/ 0 h 3037130"/>
              <a:gd name="connsiteX0" fmla="*/ 0 w 12149514"/>
              <a:gd name="connsiteY0" fmla="*/ 10858 h 3047988"/>
              <a:gd name="connsiteX1" fmla="*/ 2336787 w 12149514"/>
              <a:gd name="connsiteY1" fmla="*/ 0 h 3047988"/>
              <a:gd name="connsiteX2" fmla="*/ 12141174 w 12149514"/>
              <a:gd name="connsiteY2" fmla="*/ 1560258 h 3047988"/>
              <a:gd name="connsiteX3" fmla="*/ 12149514 w 12149514"/>
              <a:gd name="connsiteY3" fmla="*/ 2946388 h 3047988"/>
              <a:gd name="connsiteX4" fmla="*/ 42460 w 12149514"/>
              <a:gd name="connsiteY4" fmla="*/ 3047988 h 3047988"/>
              <a:gd name="connsiteX5" fmla="*/ 0 w 12149514"/>
              <a:gd name="connsiteY5" fmla="*/ 10858 h 3047988"/>
              <a:gd name="connsiteX0" fmla="*/ 8340 w 12107054"/>
              <a:gd name="connsiteY0" fmla="*/ 1001458 h 3047988"/>
              <a:gd name="connsiteX1" fmla="*/ 2294327 w 12107054"/>
              <a:gd name="connsiteY1" fmla="*/ 0 h 3047988"/>
              <a:gd name="connsiteX2" fmla="*/ 12098714 w 12107054"/>
              <a:gd name="connsiteY2" fmla="*/ 1560258 h 3047988"/>
              <a:gd name="connsiteX3" fmla="*/ 12107054 w 12107054"/>
              <a:gd name="connsiteY3" fmla="*/ 2946388 h 3047988"/>
              <a:gd name="connsiteX4" fmla="*/ 0 w 12107054"/>
              <a:gd name="connsiteY4" fmla="*/ 3047988 h 3047988"/>
              <a:gd name="connsiteX5" fmla="*/ 8340 w 12107054"/>
              <a:gd name="connsiteY5" fmla="*/ 1001458 h 3047988"/>
              <a:gd name="connsiteX0" fmla="*/ 0 w 12124114"/>
              <a:gd name="connsiteY0" fmla="*/ 823658 h 3047988"/>
              <a:gd name="connsiteX1" fmla="*/ 2311387 w 12124114"/>
              <a:gd name="connsiteY1" fmla="*/ 0 h 3047988"/>
              <a:gd name="connsiteX2" fmla="*/ 12115774 w 12124114"/>
              <a:gd name="connsiteY2" fmla="*/ 1560258 h 3047988"/>
              <a:gd name="connsiteX3" fmla="*/ 12124114 w 12124114"/>
              <a:gd name="connsiteY3" fmla="*/ 2946388 h 3047988"/>
              <a:gd name="connsiteX4" fmla="*/ 17060 w 12124114"/>
              <a:gd name="connsiteY4" fmla="*/ 3047988 h 3047988"/>
              <a:gd name="connsiteX5" fmla="*/ 0 w 12124114"/>
              <a:gd name="connsiteY5" fmla="*/ 823658 h 3047988"/>
              <a:gd name="connsiteX0" fmla="*/ 237583 w 12107054"/>
              <a:gd name="connsiteY0" fmla="*/ 835233 h 3047988"/>
              <a:gd name="connsiteX1" fmla="*/ 2294327 w 12107054"/>
              <a:gd name="connsiteY1" fmla="*/ 0 h 3047988"/>
              <a:gd name="connsiteX2" fmla="*/ 12098714 w 12107054"/>
              <a:gd name="connsiteY2" fmla="*/ 1560258 h 3047988"/>
              <a:gd name="connsiteX3" fmla="*/ 12107054 w 12107054"/>
              <a:gd name="connsiteY3" fmla="*/ 2946388 h 3047988"/>
              <a:gd name="connsiteX4" fmla="*/ 0 w 12107054"/>
              <a:gd name="connsiteY4" fmla="*/ 3047988 h 3047988"/>
              <a:gd name="connsiteX5" fmla="*/ 237583 w 12107054"/>
              <a:gd name="connsiteY5" fmla="*/ 835233 h 3047988"/>
              <a:gd name="connsiteX0" fmla="*/ 0 w 12147263"/>
              <a:gd name="connsiteY0" fmla="*/ 835233 h 3047988"/>
              <a:gd name="connsiteX1" fmla="*/ 2334536 w 12147263"/>
              <a:gd name="connsiteY1" fmla="*/ 0 h 3047988"/>
              <a:gd name="connsiteX2" fmla="*/ 12138923 w 12147263"/>
              <a:gd name="connsiteY2" fmla="*/ 1560258 h 3047988"/>
              <a:gd name="connsiteX3" fmla="*/ 12147263 w 12147263"/>
              <a:gd name="connsiteY3" fmla="*/ 2946388 h 3047988"/>
              <a:gd name="connsiteX4" fmla="*/ 40209 w 12147263"/>
              <a:gd name="connsiteY4" fmla="*/ 3047988 h 3047988"/>
              <a:gd name="connsiteX5" fmla="*/ 0 w 12147263"/>
              <a:gd name="connsiteY5" fmla="*/ 835233 h 3047988"/>
              <a:gd name="connsiteX0" fmla="*/ 0 w 12147263"/>
              <a:gd name="connsiteY0" fmla="*/ 835233 h 3036414"/>
              <a:gd name="connsiteX1" fmla="*/ 2334536 w 12147263"/>
              <a:gd name="connsiteY1" fmla="*/ 0 h 3036414"/>
              <a:gd name="connsiteX2" fmla="*/ 12138923 w 12147263"/>
              <a:gd name="connsiteY2" fmla="*/ 1560258 h 3036414"/>
              <a:gd name="connsiteX3" fmla="*/ 12147263 w 12147263"/>
              <a:gd name="connsiteY3" fmla="*/ 2946388 h 3036414"/>
              <a:gd name="connsiteX4" fmla="*/ 526346 w 12147263"/>
              <a:gd name="connsiteY4" fmla="*/ 3036414 h 3036414"/>
              <a:gd name="connsiteX5" fmla="*/ 0 w 12147263"/>
              <a:gd name="connsiteY5" fmla="*/ 835233 h 3036414"/>
              <a:gd name="connsiteX0" fmla="*/ 0 w 12147263"/>
              <a:gd name="connsiteY0" fmla="*/ 835233 h 3036414"/>
              <a:gd name="connsiteX1" fmla="*/ 2334536 w 12147263"/>
              <a:gd name="connsiteY1" fmla="*/ 0 h 3036414"/>
              <a:gd name="connsiteX2" fmla="*/ 12138923 w 12147263"/>
              <a:gd name="connsiteY2" fmla="*/ 1560258 h 3036414"/>
              <a:gd name="connsiteX3" fmla="*/ 12147263 w 12147263"/>
              <a:gd name="connsiteY3" fmla="*/ 2946388 h 3036414"/>
              <a:gd name="connsiteX4" fmla="*/ 526346 w 12147263"/>
              <a:gd name="connsiteY4" fmla="*/ 3036414 h 3036414"/>
              <a:gd name="connsiteX5" fmla="*/ 9312 w 12147263"/>
              <a:gd name="connsiteY5" fmla="*/ 2952187 h 3036414"/>
              <a:gd name="connsiteX6" fmla="*/ 0 w 12147263"/>
              <a:gd name="connsiteY6" fmla="*/ 835233 h 3036414"/>
              <a:gd name="connsiteX0" fmla="*/ 0 w 12147263"/>
              <a:gd name="connsiteY0" fmla="*/ 835233 h 2953085"/>
              <a:gd name="connsiteX1" fmla="*/ 2334536 w 12147263"/>
              <a:gd name="connsiteY1" fmla="*/ 0 h 2953085"/>
              <a:gd name="connsiteX2" fmla="*/ 12138923 w 12147263"/>
              <a:gd name="connsiteY2" fmla="*/ 1560258 h 2953085"/>
              <a:gd name="connsiteX3" fmla="*/ 12147263 w 12147263"/>
              <a:gd name="connsiteY3" fmla="*/ 2946388 h 2953085"/>
              <a:gd name="connsiteX4" fmla="*/ 1926883 w 12147263"/>
              <a:gd name="connsiteY4" fmla="*/ 2527128 h 2953085"/>
              <a:gd name="connsiteX5" fmla="*/ 9312 w 12147263"/>
              <a:gd name="connsiteY5" fmla="*/ 2952187 h 2953085"/>
              <a:gd name="connsiteX6" fmla="*/ 0 w 12147263"/>
              <a:gd name="connsiteY6" fmla="*/ 835233 h 2953085"/>
              <a:gd name="connsiteX0" fmla="*/ 0 w 12147263"/>
              <a:gd name="connsiteY0" fmla="*/ 835233 h 2959568"/>
              <a:gd name="connsiteX1" fmla="*/ 2334536 w 12147263"/>
              <a:gd name="connsiteY1" fmla="*/ 0 h 2959568"/>
              <a:gd name="connsiteX2" fmla="*/ 12138923 w 12147263"/>
              <a:gd name="connsiteY2" fmla="*/ 1560258 h 2959568"/>
              <a:gd name="connsiteX3" fmla="*/ 12147263 w 12147263"/>
              <a:gd name="connsiteY3" fmla="*/ 2946388 h 2959568"/>
              <a:gd name="connsiteX4" fmla="*/ 1984756 w 12147263"/>
              <a:gd name="connsiteY4" fmla="*/ 2955392 h 2959568"/>
              <a:gd name="connsiteX5" fmla="*/ 9312 w 12147263"/>
              <a:gd name="connsiteY5" fmla="*/ 2952187 h 2959568"/>
              <a:gd name="connsiteX6" fmla="*/ 0 w 12147263"/>
              <a:gd name="connsiteY6" fmla="*/ 835233 h 2959568"/>
              <a:gd name="connsiteX0" fmla="*/ 0 w 12185222"/>
              <a:gd name="connsiteY0" fmla="*/ 835233 h 2959568"/>
              <a:gd name="connsiteX1" fmla="*/ 2334536 w 12185222"/>
              <a:gd name="connsiteY1" fmla="*/ 0 h 2959568"/>
              <a:gd name="connsiteX2" fmla="*/ 12185222 w 12185222"/>
              <a:gd name="connsiteY2" fmla="*/ 1571832 h 2959568"/>
              <a:gd name="connsiteX3" fmla="*/ 12147263 w 12185222"/>
              <a:gd name="connsiteY3" fmla="*/ 2946388 h 2959568"/>
              <a:gd name="connsiteX4" fmla="*/ 1984756 w 12185222"/>
              <a:gd name="connsiteY4" fmla="*/ 2955392 h 2959568"/>
              <a:gd name="connsiteX5" fmla="*/ 9312 w 12185222"/>
              <a:gd name="connsiteY5" fmla="*/ 2952187 h 2959568"/>
              <a:gd name="connsiteX6" fmla="*/ 0 w 12185222"/>
              <a:gd name="connsiteY6" fmla="*/ 835233 h 2959568"/>
              <a:gd name="connsiteX0" fmla="*/ 0 w 12185222"/>
              <a:gd name="connsiteY0" fmla="*/ 835233 h 2959568"/>
              <a:gd name="connsiteX1" fmla="*/ 2334536 w 12185222"/>
              <a:gd name="connsiteY1" fmla="*/ 0 h 2959568"/>
              <a:gd name="connsiteX2" fmla="*/ 12185222 w 12185222"/>
              <a:gd name="connsiteY2" fmla="*/ 1571832 h 2959568"/>
              <a:gd name="connsiteX3" fmla="*/ 12181987 w 12185222"/>
              <a:gd name="connsiteY3" fmla="*/ 2946388 h 2959568"/>
              <a:gd name="connsiteX4" fmla="*/ 1984756 w 12185222"/>
              <a:gd name="connsiteY4" fmla="*/ 2955392 h 2959568"/>
              <a:gd name="connsiteX5" fmla="*/ 9312 w 12185222"/>
              <a:gd name="connsiteY5" fmla="*/ 2952187 h 2959568"/>
              <a:gd name="connsiteX6" fmla="*/ 0 w 12185222"/>
              <a:gd name="connsiteY6" fmla="*/ 835233 h 2959568"/>
              <a:gd name="connsiteX0" fmla="*/ 0 w 12185222"/>
              <a:gd name="connsiteY0" fmla="*/ 1275071 h 2959568"/>
              <a:gd name="connsiteX1" fmla="*/ 2334536 w 12185222"/>
              <a:gd name="connsiteY1" fmla="*/ 0 h 2959568"/>
              <a:gd name="connsiteX2" fmla="*/ 12185222 w 12185222"/>
              <a:gd name="connsiteY2" fmla="*/ 1571832 h 2959568"/>
              <a:gd name="connsiteX3" fmla="*/ 12181987 w 12185222"/>
              <a:gd name="connsiteY3" fmla="*/ 2946388 h 2959568"/>
              <a:gd name="connsiteX4" fmla="*/ 1984756 w 12185222"/>
              <a:gd name="connsiteY4" fmla="*/ 2955392 h 2959568"/>
              <a:gd name="connsiteX5" fmla="*/ 9312 w 12185222"/>
              <a:gd name="connsiteY5" fmla="*/ 2952187 h 2959568"/>
              <a:gd name="connsiteX6" fmla="*/ 0 w 12185222"/>
              <a:gd name="connsiteY6" fmla="*/ 1275071 h 2959568"/>
              <a:gd name="connsiteX0" fmla="*/ 0 w 12208371"/>
              <a:gd name="connsiteY0" fmla="*/ 916255 h 2959568"/>
              <a:gd name="connsiteX1" fmla="*/ 2357685 w 12208371"/>
              <a:gd name="connsiteY1" fmla="*/ 0 h 2959568"/>
              <a:gd name="connsiteX2" fmla="*/ 12208371 w 12208371"/>
              <a:gd name="connsiteY2" fmla="*/ 1571832 h 2959568"/>
              <a:gd name="connsiteX3" fmla="*/ 12205136 w 12208371"/>
              <a:gd name="connsiteY3" fmla="*/ 2946388 h 2959568"/>
              <a:gd name="connsiteX4" fmla="*/ 2007905 w 12208371"/>
              <a:gd name="connsiteY4" fmla="*/ 2955392 h 2959568"/>
              <a:gd name="connsiteX5" fmla="*/ 32461 w 12208371"/>
              <a:gd name="connsiteY5" fmla="*/ 2952187 h 2959568"/>
              <a:gd name="connsiteX6" fmla="*/ 0 w 12208371"/>
              <a:gd name="connsiteY6" fmla="*/ 916255 h 2959568"/>
              <a:gd name="connsiteX0" fmla="*/ 0 w 12208371"/>
              <a:gd name="connsiteY0" fmla="*/ 950979 h 2994292"/>
              <a:gd name="connsiteX1" fmla="*/ 2392409 w 12208371"/>
              <a:gd name="connsiteY1" fmla="*/ 0 h 2994292"/>
              <a:gd name="connsiteX2" fmla="*/ 12208371 w 12208371"/>
              <a:gd name="connsiteY2" fmla="*/ 1606556 h 2994292"/>
              <a:gd name="connsiteX3" fmla="*/ 12205136 w 12208371"/>
              <a:gd name="connsiteY3" fmla="*/ 2981112 h 2994292"/>
              <a:gd name="connsiteX4" fmla="*/ 2007905 w 12208371"/>
              <a:gd name="connsiteY4" fmla="*/ 2990116 h 2994292"/>
              <a:gd name="connsiteX5" fmla="*/ 32461 w 12208371"/>
              <a:gd name="connsiteY5" fmla="*/ 2986911 h 2994292"/>
              <a:gd name="connsiteX6" fmla="*/ 0 w 12208371"/>
              <a:gd name="connsiteY6" fmla="*/ 950979 h 2994292"/>
              <a:gd name="connsiteX0" fmla="*/ 0 w 12205213"/>
              <a:gd name="connsiteY0" fmla="*/ 950979 h 2994292"/>
              <a:gd name="connsiteX1" fmla="*/ 2392409 w 12205213"/>
              <a:gd name="connsiteY1" fmla="*/ 0 h 2994292"/>
              <a:gd name="connsiteX2" fmla="*/ 12196797 w 12205213"/>
              <a:gd name="connsiteY2" fmla="*/ 1386637 h 2994292"/>
              <a:gd name="connsiteX3" fmla="*/ 12205136 w 12205213"/>
              <a:gd name="connsiteY3" fmla="*/ 2981112 h 2994292"/>
              <a:gd name="connsiteX4" fmla="*/ 2007905 w 12205213"/>
              <a:gd name="connsiteY4" fmla="*/ 2990116 h 2994292"/>
              <a:gd name="connsiteX5" fmla="*/ 32461 w 12205213"/>
              <a:gd name="connsiteY5" fmla="*/ 2986911 h 2994292"/>
              <a:gd name="connsiteX6" fmla="*/ 0 w 12205213"/>
              <a:gd name="connsiteY6" fmla="*/ 950979 h 2994292"/>
              <a:gd name="connsiteX0" fmla="*/ 0 w 12205139"/>
              <a:gd name="connsiteY0" fmla="*/ 950979 h 2994292"/>
              <a:gd name="connsiteX1" fmla="*/ 2392409 w 12205139"/>
              <a:gd name="connsiteY1" fmla="*/ 0 h 2994292"/>
              <a:gd name="connsiteX2" fmla="*/ 11942154 w 12205139"/>
              <a:gd name="connsiteY2" fmla="*/ 1305614 h 2994292"/>
              <a:gd name="connsiteX3" fmla="*/ 12205136 w 12205139"/>
              <a:gd name="connsiteY3" fmla="*/ 2981112 h 2994292"/>
              <a:gd name="connsiteX4" fmla="*/ 2007905 w 12205139"/>
              <a:gd name="connsiteY4" fmla="*/ 2990116 h 2994292"/>
              <a:gd name="connsiteX5" fmla="*/ 32461 w 12205139"/>
              <a:gd name="connsiteY5" fmla="*/ 2986911 h 2994292"/>
              <a:gd name="connsiteX6" fmla="*/ 0 w 12205139"/>
              <a:gd name="connsiteY6" fmla="*/ 950979 h 2994292"/>
              <a:gd name="connsiteX0" fmla="*/ 0 w 12208372"/>
              <a:gd name="connsiteY0" fmla="*/ 950979 h 2994292"/>
              <a:gd name="connsiteX1" fmla="*/ 2392409 w 12208372"/>
              <a:gd name="connsiteY1" fmla="*/ 0 h 2994292"/>
              <a:gd name="connsiteX2" fmla="*/ 12208372 w 12208372"/>
              <a:gd name="connsiteY2" fmla="*/ 1502384 h 2994292"/>
              <a:gd name="connsiteX3" fmla="*/ 12205136 w 12208372"/>
              <a:gd name="connsiteY3" fmla="*/ 2981112 h 2994292"/>
              <a:gd name="connsiteX4" fmla="*/ 2007905 w 12208372"/>
              <a:gd name="connsiteY4" fmla="*/ 2990116 h 2994292"/>
              <a:gd name="connsiteX5" fmla="*/ 32461 w 12208372"/>
              <a:gd name="connsiteY5" fmla="*/ 2986911 h 2994292"/>
              <a:gd name="connsiteX6" fmla="*/ 0 w 12208372"/>
              <a:gd name="connsiteY6" fmla="*/ 950979 h 2994292"/>
              <a:gd name="connsiteX0" fmla="*/ 0 w 12208372"/>
              <a:gd name="connsiteY0" fmla="*/ 950979 h 2990116"/>
              <a:gd name="connsiteX1" fmla="*/ 2392409 w 12208372"/>
              <a:gd name="connsiteY1" fmla="*/ 0 h 2990116"/>
              <a:gd name="connsiteX2" fmla="*/ 12208372 w 12208372"/>
              <a:gd name="connsiteY2" fmla="*/ 1502384 h 2990116"/>
              <a:gd name="connsiteX3" fmla="*/ 12205136 w 12208372"/>
              <a:gd name="connsiteY3" fmla="*/ 2981112 h 2990116"/>
              <a:gd name="connsiteX4" fmla="*/ 2007905 w 12208372"/>
              <a:gd name="connsiteY4" fmla="*/ 2990116 h 2990116"/>
              <a:gd name="connsiteX5" fmla="*/ 233351 w 12208372"/>
              <a:gd name="connsiteY5" fmla="*/ 2973056 h 2990116"/>
              <a:gd name="connsiteX6" fmla="*/ 0 w 12208372"/>
              <a:gd name="connsiteY6" fmla="*/ 950979 h 2990116"/>
              <a:gd name="connsiteX0" fmla="*/ 0 w 12208372"/>
              <a:gd name="connsiteY0" fmla="*/ 950979 h 2994292"/>
              <a:gd name="connsiteX1" fmla="*/ 2392409 w 12208372"/>
              <a:gd name="connsiteY1" fmla="*/ 0 h 2994292"/>
              <a:gd name="connsiteX2" fmla="*/ 12208372 w 12208372"/>
              <a:gd name="connsiteY2" fmla="*/ 1502384 h 2994292"/>
              <a:gd name="connsiteX3" fmla="*/ 12205136 w 12208372"/>
              <a:gd name="connsiteY3" fmla="*/ 2981112 h 2994292"/>
              <a:gd name="connsiteX4" fmla="*/ 2007905 w 12208372"/>
              <a:gd name="connsiteY4" fmla="*/ 2990116 h 2994292"/>
              <a:gd name="connsiteX5" fmla="*/ 18606 w 12208372"/>
              <a:gd name="connsiteY5" fmla="*/ 2986911 h 2994292"/>
              <a:gd name="connsiteX6" fmla="*/ 0 w 12208372"/>
              <a:gd name="connsiteY6" fmla="*/ 950979 h 2994292"/>
              <a:gd name="connsiteX0" fmla="*/ 209994 w 12189766"/>
              <a:gd name="connsiteY0" fmla="*/ 944051 h 2994292"/>
              <a:gd name="connsiteX1" fmla="*/ 2373803 w 12189766"/>
              <a:gd name="connsiteY1" fmla="*/ 0 h 2994292"/>
              <a:gd name="connsiteX2" fmla="*/ 12189766 w 12189766"/>
              <a:gd name="connsiteY2" fmla="*/ 1502384 h 2994292"/>
              <a:gd name="connsiteX3" fmla="*/ 12186530 w 12189766"/>
              <a:gd name="connsiteY3" fmla="*/ 2981112 h 2994292"/>
              <a:gd name="connsiteX4" fmla="*/ 1989299 w 12189766"/>
              <a:gd name="connsiteY4" fmla="*/ 2990116 h 2994292"/>
              <a:gd name="connsiteX5" fmla="*/ 0 w 12189766"/>
              <a:gd name="connsiteY5" fmla="*/ 2986911 h 2994292"/>
              <a:gd name="connsiteX6" fmla="*/ 209994 w 12189766"/>
              <a:gd name="connsiteY6" fmla="*/ 944051 h 2994292"/>
              <a:gd name="connsiteX0" fmla="*/ 2175 w 12189766"/>
              <a:gd name="connsiteY0" fmla="*/ 944051 h 2994292"/>
              <a:gd name="connsiteX1" fmla="*/ 2373803 w 12189766"/>
              <a:gd name="connsiteY1" fmla="*/ 0 h 2994292"/>
              <a:gd name="connsiteX2" fmla="*/ 12189766 w 12189766"/>
              <a:gd name="connsiteY2" fmla="*/ 1502384 h 2994292"/>
              <a:gd name="connsiteX3" fmla="*/ 12186530 w 12189766"/>
              <a:gd name="connsiteY3" fmla="*/ 2981112 h 2994292"/>
              <a:gd name="connsiteX4" fmla="*/ 1989299 w 12189766"/>
              <a:gd name="connsiteY4" fmla="*/ 2990116 h 2994292"/>
              <a:gd name="connsiteX5" fmla="*/ 0 w 12189766"/>
              <a:gd name="connsiteY5" fmla="*/ 2986911 h 2994292"/>
              <a:gd name="connsiteX6" fmla="*/ 2175 w 12189766"/>
              <a:gd name="connsiteY6" fmla="*/ 944051 h 2994292"/>
              <a:gd name="connsiteX0" fmla="*/ 2175 w 12189766"/>
              <a:gd name="connsiteY0" fmla="*/ 944051 h 5606877"/>
              <a:gd name="connsiteX1" fmla="*/ 2373803 w 12189766"/>
              <a:gd name="connsiteY1" fmla="*/ 0 h 5606877"/>
              <a:gd name="connsiteX2" fmla="*/ 12189766 w 12189766"/>
              <a:gd name="connsiteY2" fmla="*/ 1502384 h 5606877"/>
              <a:gd name="connsiteX3" fmla="*/ 12186530 w 12189766"/>
              <a:gd name="connsiteY3" fmla="*/ 5606877 h 5606877"/>
              <a:gd name="connsiteX4" fmla="*/ 1989299 w 12189766"/>
              <a:gd name="connsiteY4" fmla="*/ 2990116 h 5606877"/>
              <a:gd name="connsiteX5" fmla="*/ 0 w 12189766"/>
              <a:gd name="connsiteY5" fmla="*/ 2986911 h 5606877"/>
              <a:gd name="connsiteX6" fmla="*/ 2175 w 12189766"/>
              <a:gd name="connsiteY6" fmla="*/ 944051 h 5606877"/>
              <a:gd name="connsiteX0" fmla="*/ 2175 w 12189766"/>
              <a:gd name="connsiteY0" fmla="*/ 944051 h 5606877"/>
              <a:gd name="connsiteX1" fmla="*/ 2373803 w 12189766"/>
              <a:gd name="connsiteY1" fmla="*/ 0 h 5606877"/>
              <a:gd name="connsiteX2" fmla="*/ 12189766 w 12189766"/>
              <a:gd name="connsiteY2" fmla="*/ 1502384 h 5606877"/>
              <a:gd name="connsiteX3" fmla="*/ 12186530 w 12189766"/>
              <a:gd name="connsiteY3" fmla="*/ 5606877 h 5606877"/>
              <a:gd name="connsiteX4" fmla="*/ 1584928 w 12189766"/>
              <a:gd name="connsiteY4" fmla="*/ 5569814 h 5606877"/>
              <a:gd name="connsiteX5" fmla="*/ 0 w 12189766"/>
              <a:gd name="connsiteY5" fmla="*/ 2986911 h 5606877"/>
              <a:gd name="connsiteX6" fmla="*/ 2175 w 12189766"/>
              <a:gd name="connsiteY6" fmla="*/ 944051 h 5606877"/>
              <a:gd name="connsiteX0" fmla="*/ 19757 w 12207348"/>
              <a:gd name="connsiteY0" fmla="*/ 944051 h 5606877"/>
              <a:gd name="connsiteX1" fmla="*/ 2391385 w 12207348"/>
              <a:gd name="connsiteY1" fmla="*/ 0 h 5606877"/>
              <a:gd name="connsiteX2" fmla="*/ 12207348 w 12207348"/>
              <a:gd name="connsiteY2" fmla="*/ 1502384 h 5606877"/>
              <a:gd name="connsiteX3" fmla="*/ 12204112 w 12207348"/>
              <a:gd name="connsiteY3" fmla="*/ 5606877 h 5606877"/>
              <a:gd name="connsiteX4" fmla="*/ 1602510 w 12207348"/>
              <a:gd name="connsiteY4" fmla="*/ 5569814 h 5606877"/>
              <a:gd name="connsiteX5" fmla="*/ 0 w 12207348"/>
              <a:gd name="connsiteY5" fmla="*/ 5535898 h 5606877"/>
              <a:gd name="connsiteX6" fmla="*/ 19757 w 12207348"/>
              <a:gd name="connsiteY6" fmla="*/ 944051 h 5606877"/>
              <a:gd name="connsiteX0" fmla="*/ 19757 w 12207348"/>
              <a:gd name="connsiteY0" fmla="*/ 944051 h 5569814"/>
              <a:gd name="connsiteX1" fmla="*/ 2391385 w 12207348"/>
              <a:gd name="connsiteY1" fmla="*/ 0 h 5569814"/>
              <a:gd name="connsiteX2" fmla="*/ 12207348 w 12207348"/>
              <a:gd name="connsiteY2" fmla="*/ 1502384 h 5569814"/>
              <a:gd name="connsiteX3" fmla="*/ 11799740 w 12207348"/>
              <a:gd name="connsiteY3" fmla="*/ 5069440 h 5569814"/>
              <a:gd name="connsiteX4" fmla="*/ 1602510 w 12207348"/>
              <a:gd name="connsiteY4" fmla="*/ 5569814 h 5569814"/>
              <a:gd name="connsiteX5" fmla="*/ 0 w 12207348"/>
              <a:gd name="connsiteY5" fmla="*/ 5535898 h 5569814"/>
              <a:gd name="connsiteX6" fmla="*/ 19757 w 12207348"/>
              <a:gd name="connsiteY6" fmla="*/ 944051 h 5569814"/>
              <a:gd name="connsiteX0" fmla="*/ 19757 w 12221743"/>
              <a:gd name="connsiteY0" fmla="*/ 944051 h 5569814"/>
              <a:gd name="connsiteX1" fmla="*/ 2391385 w 12221743"/>
              <a:gd name="connsiteY1" fmla="*/ 0 h 5569814"/>
              <a:gd name="connsiteX2" fmla="*/ 12207348 w 12221743"/>
              <a:gd name="connsiteY2" fmla="*/ 1502384 h 5569814"/>
              <a:gd name="connsiteX3" fmla="*/ 12221693 w 12221743"/>
              <a:gd name="connsiteY3" fmla="*/ 5560812 h 5569814"/>
              <a:gd name="connsiteX4" fmla="*/ 1602510 w 12221743"/>
              <a:gd name="connsiteY4" fmla="*/ 5569814 h 5569814"/>
              <a:gd name="connsiteX5" fmla="*/ 0 w 12221743"/>
              <a:gd name="connsiteY5" fmla="*/ 5535898 h 5569814"/>
              <a:gd name="connsiteX6" fmla="*/ 19757 w 12221743"/>
              <a:gd name="connsiteY6" fmla="*/ 944051 h 5569814"/>
              <a:gd name="connsiteX0" fmla="*/ 19757 w 12221743"/>
              <a:gd name="connsiteY0" fmla="*/ 944051 h 5560812"/>
              <a:gd name="connsiteX1" fmla="*/ 2391385 w 12221743"/>
              <a:gd name="connsiteY1" fmla="*/ 0 h 5560812"/>
              <a:gd name="connsiteX2" fmla="*/ 12207348 w 12221743"/>
              <a:gd name="connsiteY2" fmla="*/ 1502384 h 5560812"/>
              <a:gd name="connsiteX3" fmla="*/ 12221693 w 12221743"/>
              <a:gd name="connsiteY3" fmla="*/ 5560812 h 5560812"/>
              <a:gd name="connsiteX4" fmla="*/ 0 w 12221743"/>
              <a:gd name="connsiteY4" fmla="*/ 5535898 h 5560812"/>
              <a:gd name="connsiteX5" fmla="*/ 19757 w 12221743"/>
              <a:gd name="connsiteY5" fmla="*/ 944051 h 5560812"/>
              <a:gd name="connsiteX0" fmla="*/ 75 w 12202061"/>
              <a:gd name="connsiteY0" fmla="*/ 944051 h 5560812"/>
              <a:gd name="connsiteX1" fmla="*/ 2371703 w 12202061"/>
              <a:gd name="connsiteY1" fmla="*/ 0 h 5560812"/>
              <a:gd name="connsiteX2" fmla="*/ 12187666 w 12202061"/>
              <a:gd name="connsiteY2" fmla="*/ 1502384 h 5560812"/>
              <a:gd name="connsiteX3" fmla="*/ 12202011 w 12202061"/>
              <a:gd name="connsiteY3" fmla="*/ 5560812 h 5560812"/>
              <a:gd name="connsiteX4" fmla="*/ 419853 w 12202061"/>
              <a:gd name="connsiteY4" fmla="*/ 4998461 h 5560812"/>
              <a:gd name="connsiteX5" fmla="*/ 75 w 12202061"/>
              <a:gd name="connsiteY5" fmla="*/ 944051 h 5560812"/>
              <a:gd name="connsiteX0" fmla="*/ 54920 w 12256906"/>
              <a:gd name="connsiteY0" fmla="*/ 944051 h 5566609"/>
              <a:gd name="connsiteX1" fmla="*/ 2426548 w 12256906"/>
              <a:gd name="connsiteY1" fmla="*/ 0 h 5566609"/>
              <a:gd name="connsiteX2" fmla="*/ 12242511 w 12256906"/>
              <a:gd name="connsiteY2" fmla="*/ 1502384 h 5566609"/>
              <a:gd name="connsiteX3" fmla="*/ 12256856 w 12256906"/>
              <a:gd name="connsiteY3" fmla="*/ 5560812 h 5566609"/>
              <a:gd name="connsiteX4" fmla="*/ 0 w 12256906"/>
              <a:gd name="connsiteY4" fmla="*/ 5566609 h 5566609"/>
              <a:gd name="connsiteX5" fmla="*/ 54920 w 12256906"/>
              <a:gd name="connsiteY5" fmla="*/ 944051 h 5566609"/>
              <a:gd name="connsiteX0" fmla="*/ 54920 w 12256906"/>
              <a:gd name="connsiteY0" fmla="*/ 944051 h 5566609"/>
              <a:gd name="connsiteX1" fmla="*/ 2426548 w 12256906"/>
              <a:gd name="connsiteY1" fmla="*/ 0 h 5566609"/>
              <a:gd name="connsiteX2" fmla="*/ 12242511 w 12256906"/>
              <a:gd name="connsiteY2" fmla="*/ 770446 h 5566609"/>
              <a:gd name="connsiteX3" fmla="*/ 12256856 w 12256906"/>
              <a:gd name="connsiteY3" fmla="*/ 5560812 h 5566609"/>
              <a:gd name="connsiteX4" fmla="*/ 0 w 12256906"/>
              <a:gd name="connsiteY4" fmla="*/ 5566609 h 5566609"/>
              <a:gd name="connsiteX5" fmla="*/ 54920 w 12256906"/>
              <a:gd name="connsiteY5" fmla="*/ 944051 h 5566609"/>
              <a:gd name="connsiteX0" fmla="*/ 54920 w 12256906"/>
              <a:gd name="connsiteY0" fmla="*/ 982074 h 5604632"/>
              <a:gd name="connsiteX1" fmla="*/ 9849245 w 12256906"/>
              <a:gd name="connsiteY1" fmla="*/ 0 h 5604632"/>
              <a:gd name="connsiteX2" fmla="*/ 12242511 w 12256906"/>
              <a:gd name="connsiteY2" fmla="*/ 808469 h 5604632"/>
              <a:gd name="connsiteX3" fmla="*/ 12256856 w 12256906"/>
              <a:gd name="connsiteY3" fmla="*/ 5598835 h 5604632"/>
              <a:gd name="connsiteX4" fmla="*/ 0 w 12256906"/>
              <a:gd name="connsiteY4" fmla="*/ 5604632 h 5604632"/>
              <a:gd name="connsiteX5" fmla="*/ 54920 w 12256906"/>
              <a:gd name="connsiteY5" fmla="*/ 982074 h 5604632"/>
              <a:gd name="connsiteX0" fmla="*/ 395 w 12322102"/>
              <a:gd name="connsiteY0" fmla="*/ 1723518 h 5604632"/>
              <a:gd name="connsiteX1" fmla="*/ 9914441 w 12322102"/>
              <a:gd name="connsiteY1" fmla="*/ 0 h 5604632"/>
              <a:gd name="connsiteX2" fmla="*/ 12307707 w 12322102"/>
              <a:gd name="connsiteY2" fmla="*/ 808469 h 5604632"/>
              <a:gd name="connsiteX3" fmla="*/ 12322052 w 12322102"/>
              <a:gd name="connsiteY3" fmla="*/ 5598835 h 5604632"/>
              <a:gd name="connsiteX4" fmla="*/ 65196 w 12322102"/>
              <a:gd name="connsiteY4" fmla="*/ 5604632 h 5604632"/>
              <a:gd name="connsiteX5" fmla="*/ 395 w 12322102"/>
              <a:gd name="connsiteY5" fmla="*/ 1723518 h 5604632"/>
              <a:gd name="connsiteX0" fmla="*/ 141989 w 12256906"/>
              <a:gd name="connsiteY0" fmla="*/ 2417433 h 5604632"/>
              <a:gd name="connsiteX1" fmla="*/ 9849245 w 12256906"/>
              <a:gd name="connsiteY1" fmla="*/ 0 h 5604632"/>
              <a:gd name="connsiteX2" fmla="*/ 12242511 w 12256906"/>
              <a:gd name="connsiteY2" fmla="*/ 808469 h 5604632"/>
              <a:gd name="connsiteX3" fmla="*/ 12256856 w 12256906"/>
              <a:gd name="connsiteY3" fmla="*/ 5598835 h 5604632"/>
              <a:gd name="connsiteX4" fmla="*/ 0 w 12256906"/>
              <a:gd name="connsiteY4" fmla="*/ 5604632 h 5604632"/>
              <a:gd name="connsiteX5" fmla="*/ 141989 w 12256906"/>
              <a:gd name="connsiteY5" fmla="*/ 2417433 h 5604632"/>
              <a:gd name="connsiteX0" fmla="*/ 54919 w 12256906"/>
              <a:gd name="connsiteY0" fmla="*/ 1761541 h 5604632"/>
              <a:gd name="connsiteX1" fmla="*/ 9849245 w 12256906"/>
              <a:gd name="connsiteY1" fmla="*/ 0 h 5604632"/>
              <a:gd name="connsiteX2" fmla="*/ 12242511 w 12256906"/>
              <a:gd name="connsiteY2" fmla="*/ 808469 h 5604632"/>
              <a:gd name="connsiteX3" fmla="*/ 12256856 w 12256906"/>
              <a:gd name="connsiteY3" fmla="*/ 5598835 h 5604632"/>
              <a:gd name="connsiteX4" fmla="*/ 0 w 12256906"/>
              <a:gd name="connsiteY4" fmla="*/ 5604632 h 5604632"/>
              <a:gd name="connsiteX5" fmla="*/ 54919 w 12256906"/>
              <a:gd name="connsiteY5" fmla="*/ 1761541 h 5604632"/>
              <a:gd name="connsiteX0" fmla="*/ 54919 w 12256906"/>
              <a:gd name="connsiteY0" fmla="*/ 1761541 h 5604632"/>
              <a:gd name="connsiteX1" fmla="*/ 9849245 w 12256906"/>
              <a:gd name="connsiteY1" fmla="*/ 0 h 5604632"/>
              <a:gd name="connsiteX2" fmla="*/ 12242511 w 12256906"/>
              <a:gd name="connsiteY2" fmla="*/ 808469 h 5604632"/>
              <a:gd name="connsiteX3" fmla="*/ 12256856 w 12256906"/>
              <a:gd name="connsiteY3" fmla="*/ 5598835 h 5604632"/>
              <a:gd name="connsiteX4" fmla="*/ 0 w 12256906"/>
              <a:gd name="connsiteY4" fmla="*/ 5604632 h 5604632"/>
              <a:gd name="connsiteX5" fmla="*/ 54919 w 12256906"/>
              <a:gd name="connsiteY5" fmla="*/ 1761541 h 5604632"/>
              <a:gd name="connsiteX0" fmla="*/ 54919 w 12256906"/>
              <a:gd name="connsiteY0" fmla="*/ 1761541 h 5604632"/>
              <a:gd name="connsiteX1" fmla="*/ 9849245 w 12256906"/>
              <a:gd name="connsiteY1" fmla="*/ 0 h 5604632"/>
              <a:gd name="connsiteX2" fmla="*/ 12242511 w 12256906"/>
              <a:gd name="connsiteY2" fmla="*/ 808469 h 5604632"/>
              <a:gd name="connsiteX3" fmla="*/ 12256856 w 12256906"/>
              <a:gd name="connsiteY3" fmla="*/ 5598835 h 5604632"/>
              <a:gd name="connsiteX4" fmla="*/ 0 w 12256906"/>
              <a:gd name="connsiteY4" fmla="*/ 5604632 h 5604632"/>
              <a:gd name="connsiteX5" fmla="*/ 54919 w 12256906"/>
              <a:gd name="connsiteY5" fmla="*/ 1761541 h 5604632"/>
              <a:gd name="connsiteX0" fmla="*/ 978 w 12273785"/>
              <a:gd name="connsiteY0" fmla="*/ 1778410 h 5604632"/>
              <a:gd name="connsiteX1" fmla="*/ 9866124 w 12273785"/>
              <a:gd name="connsiteY1" fmla="*/ 0 h 5604632"/>
              <a:gd name="connsiteX2" fmla="*/ 12259390 w 12273785"/>
              <a:gd name="connsiteY2" fmla="*/ 808469 h 5604632"/>
              <a:gd name="connsiteX3" fmla="*/ 12273735 w 12273785"/>
              <a:gd name="connsiteY3" fmla="*/ 5598835 h 5604632"/>
              <a:gd name="connsiteX4" fmla="*/ 16879 w 12273785"/>
              <a:gd name="connsiteY4" fmla="*/ 5604632 h 5604632"/>
              <a:gd name="connsiteX5" fmla="*/ 978 w 12273785"/>
              <a:gd name="connsiteY5" fmla="*/ 1778410 h 5604632"/>
              <a:gd name="connsiteX0" fmla="*/ 48481 w 12256906"/>
              <a:gd name="connsiteY0" fmla="*/ 1772787 h 5604632"/>
              <a:gd name="connsiteX1" fmla="*/ 9849245 w 12256906"/>
              <a:gd name="connsiteY1" fmla="*/ 0 h 5604632"/>
              <a:gd name="connsiteX2" fmla="*/ 12242511 w 12256906"/>
              <a:gd name="connsiteY2" fmla="*/ 808469 h 5604632"/>
              <a:gd name="connsiteX3" fmla="*/ 12256856 w 12256906"/>
              <a:gd name="connsiteY3" fmla="*/ 5598835 h 5604632"/>
              <a:gd name="connsiteX4" fmla="*/ 0 w 12256906"/>
              <a:gd name="connsiteY4" fmla="*/ 5604632 h 5604632"/>
              <a:gd name="connsiteX5" fmla="*/ 48481 w 12256906"/>
              <a:gd name="connsiteY5" fmla="*/ 1772787 h 5604632"/>
              <a:gd name="connsiteX0" fmla="*/ 48481 w 12256906"/>
              <a:gd name="connsiteY0" fmla="*/ 1772787 h 5604632"/>
              <a:gd name="connsiteX1" fmla="*/ 9849245 w 12256906"/>
              <a:gd name="connsiteY1" fmla="*/ 0 h 5604632"/>
              <a:gd name="connsiteX2" fmla="*/ 12242511 w 12256906"/>
              <a:gd name="connsiteY2" fmla="*/ 808469 h 5604632"/>
              <a:gd name="connsiteX3" fmla="*/ 12256856 w 12256906"/>
              <a:gd name="connsiteY3" fmla="*/ 5598835 h 5604632"/>
              <a:gd name="connsiteX4" fmla="*/ 0 w 12256906"/>
              <a:gd name="connsiteY4" fmla="*/ 5604632 h 5604632"/>
              <a:gd name="connsiteX5" fmla="*/ 48481 w 12256906"/>
              <a:gd name="connsiteY5" fmla="*/ 1772787 h 5604632"/>
              <a:gd name="connsiteX0" fmla="*/ 0 w 12208425"/>
              <a:gd name="connsiteY0" fmla="*/ 1772787 h 5604632"/>
              <a:gd name="connsiteX1" fmla="*/ 9800764 w 12208425"/>
              <a:gd name="connsiteY1" fmla="*/ 0 h 5604632"/>
              <a:gd name="connsiteX2" fmla="*/ 12194030 w 12208425"/>
              <a:gd name="connsiteY2" fmla="*/ 808469 h 5604632"/>
              <a:gd name="connsiteX3" fmla="*/ 12208375 w 12208425"/>
              <a:gd name="connsiteY3" fmla="*/ 5598835 h 5604632"/>
              <a:gd name="connsiteX4" fmla="*/ 15901 w 12208425"/>
              <a:gd name="connsiteY4" fmla="*/ 5604632 h 5604632"/>
              <a:gd name="connsiteX5" fmla="*/ 0 w 12208425"/>
              <a:gd name="connsiteY5" fmla="*/ 1772787 h 5604632"/>
              <a:gd name="connsiteX0" fmla="*/ 0 w 12208425"/>
              <a:gd name="connsiteY0" fmla="*/ 1772787 h 5598835"/>
              <a:gd name="connsiteX1" fmla="*/ 9800764 w 12208425"/>
              <a:gd name="connsiteY1" fmla="*/ 0 h 5598835"/>
              <a:gd name="connsiteX2" fmla="*/ 12194030 w 12208425"/>
              <a:gd name="connsiteY2" fmla="*/ 808469 h 5598835"/>
              <a:gd name="connsiteX3" fmla="*/ 12208375 w 12208425"/>
              <a:gd name="connsiteY3" fmla="*/ 5598835 h 5598835"/>
              <a:gd name="connsiteX4" fmla="*/ 312061 w 12208425"/>
              <a:gd name="connsiteY4" fmla="*/ 5565270 h 5598835"/>
              <a:gd name="connsiteX5" fmla="*/ 0 w 12208425"/>
              <a:gd name="connsiteY5" fmla="*/ 1772787 h 5598835"/>
              <a:gd name="connsiteX0" fmla="*/ 0 w 12208425"/>
              <a:gd name="connsiteY0" fmla="*/ 1772787 h 5598835"/>
              <a:gd name="connsiteX1" fmla="*/ 9800764 w 12208425"/>
              <a:gd name="connsiteY1" fmla="*/ 0 h 5598835"/>
              <a:gd name="connsiteX2" fmla="*/ 12194030 w 12208425"/>
              <a:gd name="connsiteY2" fmla="*/ 808469 h 5598835"/>
              <a:gd name="connsiteX3" fmla="*/ 12208375 w 12208425"/>
              <a:gd name="connsiteY3" fmla="*/ 5598835 h 5598835"/>
              <a:gd name="connsiteX4" fmla="*/ 3024 w 12208425"/>
              <a:gd name="connsiteY4" fmla="*/ 5593386 h 5598835"/>
              <a:gd name="connsiteX5" fmla="*/ 0 w 12208425"/>
              <a:gd name="connsiteY5" fmla="*/ 1772787 h 5598835"/>
              <a:gd name="connsiteX0" fmla="*/ 0 w 12194030"/>
              <a:gd name="connsiteY0" fmla="*/ 1772787 h 5593386"/>
              <a:gd name="connsiteX1" fmla="*/ 9800764 w 12194030"/>
              <a:gd name="connsiteY1" fmla="*/ 0 h 5593386"/>
              <a:gd name="connsiteX2" fmla="*/ 12194030 w 12194030"/>
              <a:gd name="connsiteY2" fmla="*/ 808469 h 5593386"/>
              <a:gd name="connsiteX3" fmla="*/ 11925398 w 12194030"/>
              <a:gd name="connsiteY3" fmla="*/ 5358025 h 5593386"/>
              <a:gd name="connsiteX4" fmla="*/ 3024 w 12194030"/>
              <a:gd name="connsiteY4" fmla="*/ 5593386 h 5593386"/>
              <a:gd name="connsiteX5" fmla="*/ 0 w 12194030"/>
              <a:gd name="connsiteY5" fmla="*/ 1772787 h 5593386"/>
              <a:gd name="connsiteX0" fmla="*/ 0 w 12194030"/>
              <a:gd name="connsiteY0" fmla="*/ 1772787 h 5598837"/>
              <a:gd name="connsiteX1" fmla="*/ 9800764 w 12194030"/>
              <a:gd name="connsiteY1" fmla="*/ 0 h 5598837"/>
              <a:gd name="connsiteX2" fmla="*/ 12194030 w 12194030"/>
              <a:gd name="connsiteY2" fmla="*/ 808469 h 5598837"/>
              <a:gd name="connsiteX3" fmla="*/ 12179352 w 12194030"/>
              <a:gd name="connsiteY3" fmla="*/ 5598837 h 5598837"/>
              <a:gd name="connsiteX4" fmla="*/ 3024 w 12194030"/>
              <a:gd name="connsiteY4" fmla="*/ 5593386 h 5598837"/>
              <a:gd name="connsiteX5" fmla="*/ 0 w 12194030"/>
              <a:gd name="connsiteY5" fmla="*/ 1772787 h 5598837"/>
              <a:gd name="connsiteX0" fmla="*/ 0 w 12179358"/>
              <a:gd name="connsiteY0" fmla="*/ 1772787 h 5598837"/>
              <a:gd name="connsiteX1" fmla="*/ 9800764 w 12179358"/>
              <a:gd name="connsiteY1" fmla="*/ 0 h 5598837"/>
              <a:gd name="connsiteX2" fmla="*/ 12056170 w 12179358"/>
              <a:gd name="connsiteY2" fmla="*/ 802132 h 5598837"/>
              <a:gd name="connsiteX3" fmla="*/ 12179352 w 12179358"/>
              <a:gd name="connsiteY3" fmla="*/ 5598837 h 5598837"/>
              <a:gd name="connsiteX4" fmla="*/ 3024 w 12179358"/>
              <a:gd name="connsiteY4" fmla="*/ 5593386 h 5598837"/>
              <a:gd name="connsiteX5" fmla="*/ 0 w 12179358"/>
              <a:gd name="connsiteY5" fmla="*/ 1772787 h 5598837"/>
              <a:gd name="connsiteX0" fmla="*/ 0 w 12194030"/>
              <a:gd name="connsiteY0" fmla="*/ 1772787 h 5598837"/>
              <a:gd name="connsiteX1" fmla="*/ 9800764 w 12194030"/>
              <a:gd name="connsiteY1" fmla="*/ 0 h 5598837"/>
              <a:gd name="connsiteX2" fmla="*/ 12194030 w 12194030"/>
              <a:gd name="connsiteY2" fmla="*/ 814806 h 5598837"/>
              <a:gd name="connsiteX3" fmla="*/ 12179352 w 12194030"/>
              <a:gd name="connsiteY3" fmla="*/ 5598837 h 5598837"/>
              <a:gd name="connsiteX4" fmla="*/ 3024 w 12194030"/>
              <a:gd name="connsiteY4" fmla="*/ 5593386 h 5598837"/>
              <a:gd name="connsiteX5" fmla="*/ 0 w 12194030"/>
              <a:gd name="connsiteY5" fmla="*/ 1772787 h 5598837"/>
              <a:gd name="connsiteX0" fmla="*/ 0 w 12194030"/>
              <a:gd name="connsiteY0" fmla="*/ 1772787 h 5598837"/>
              <a:gd name="connsiteX1" fmla="*/ 9800764 w 12194030"/>
              <a:gd name="connsiteY1" fmla="*/ 0 h 5598837"/>
              <a:gd name="connsiteX2" fmla="*/ 12194030 w 12194030"/>
              <a:gd name="connsiteY2" fmla="*/ 814806 h 5598837"/>
              <a:gd name="connsiteX3" fmla="*/ 12179352 w 12194030"/>
              <a:gd name="connsiteY3" fmla="*/ 5598837 h 5598837"/>
              <a:gd name="connsiteX4" fmla="*/ 3024 w 12194030"/>
              <a:gd name="connsiteY4" fmla="*/ 5593386 h 5598837"/>
              <a:gd name="connsiteX5" fmla="*/ 0 w 12194030"/>
              <a:gd name="connsiteY5" fmla="*/ 1772787 h 5598837"/>
              <a:gd name="connsiteX0" fmla="*/ 0 w 12179366"/>
              <a:gd name="connsiteY0" fmla="*/ 1772787 h 5598837"/>
              <a:gd name="connsiteX1" fmla="*/ 9800764 w 12179366"/>
              <a:gd name="connsiteY1" fmla="*/ 0 h 5598837"/>
              <a:gd name="connsiteX2" fmla="*/ 12135984 w 12179366"/>
              <a:gd name="connsiteY2" fmla="*/ 1004921 h 5598837"/>
              <a:gd name="connsiteX3" fmla="*/ 12179352 w 12179366"/>
              <a:gd name="connsiteY3" fmla="*/ 5598837 h 5598837"/>
              <a:gd name="connsiteX4" fmla="*/ 3024 w 12179366"/>
              <a:gd name="connsiteY4" fmla="*/ 5593386 h 5598837"/>
              <a:gd name="connsiteX5" fmla="*/ 0 w 12179366"/>
              <a:gd name="connsiteY5" fmla="*/ 1772787 h 5598837"/>
              <a:gd name="connsiteX0" fmla="*/ 0 w 12194030"/>
              <a:gd name="connsiteY0" fmla="*/ 1772787 h 5598837"/>
              <a:gd name="connsiteX1" fmla="*/ 9800764 w 12194030"/>
              <a:gd name="connsiteY1" fmla="*/ 0 h 5598837"/>
              <a:gd name="connsiteX2" fmla="*/ 12194030 w 12194030"/>
              <a:gd name="connsiteY2" fmla="*/ 814806 h 5598837"/>
              <a:gd name="connsiteX3" fmla="*/ 12179352 w 12194030"/>
              <a:gd name="connsiteY3" fmla="*/ 5598837 h 5598837"/>
              <a:gd name="connsiteX4" fmla="*/ 3024 w 12194030"/>
              <a:gd name="connsiteY4" fmla="*/ 5593386 h 5598837"/>
              <a:gd name="connsiteX5" fmla="*/ 0 w 12194030"/>
              <a:gd name="connsiteY5" fmla="*/ 1772787 h 5598837"/>
              <a:gd name="connsiteX0" fmla="*/ 0 w 12194030"/>
              <a:gd name="connsiteY0" fmla="*/ 1772787 h 5598837"/>
              <a:gd name="connsiteX1" fmla="*/ 9800764 w 12194030"/>
              <a:gd name="connsiteY1" fmla="*/ 0 h 5598837"/>
              <a:gd name="connsiteX2" fmla="*/ 12194030 w 12194030"/>
              <a:gd name="connsiteY2" fmla="*/ 814806 h 5598837"/>
              <a:gd name="connsiteX3" fmla="*/ 12179352 w 12194030"/>
              <a:gd name="connsiteY3" fmla="*/ 5598837 h 5598837"/>
              <a:gd name="connsiteX4" fmla="*/ 3024 w 12194030"/>
              <a:gd name="connsiteY4" fmla="*/ 5593386 h 5598837"/>
              <a:gd name="connsiteX5" fmla="*/ 0 w 12194030"/>
              <a:gd name="connsiteY5" fmla="*/ 1772787 h 5598837"/>
              <a:gd name="connsiteX0" fmla="*/ 0 w 12194030"/>
              <a:gd name="connsiteY0" fmla="*/ 1772787 h 5598837"/>
              <a:gd name="connsiteX1" fmla="*/ 9800764 w 12194030"/>
              <a:gd name="connsiteY1" fmla="*/ 0 h 5598837"/>
              <a:gd name="connsiteX2" fmla="*/ 12194030 w 12194030"/>
              <a:gd name="connsiteY2" fmla="*/ 814806 h 5598837"/>
              <a:gd name="connsiteX3" fmla="*/ 12179352 w 12194030"/>
              <a:gd name="connsiteY3" fmla="*/ 5598837 h 5598837"/>
              <a:gd name="connsiteX4" fmla="*/ 3024 w 12194030"/>
              <a:gd name="connsiteY4" fmla="*/ 5593386 h 5598837"/>
              <a:gd name="connsiteX5" fmla="*/ 0 w 12194030"/>
              <a:gd name="connsiteY5" fmla="*/ 1772787 h 5598837"/>
              <a:gd name="connsiteX0" fmla="*/ 0 w 12194030"/>
              <a:gd name="connsiteY0" fmla="*/ 1766450 h 5592500"/>
              <a:gd name="connsiteX1" fmla="*/ 9866067 w 12194030"/>
              <a:gd name="connsiteY1" fmla="*/ 0 h 5592500"/>
              <a:gd name="connsiteX2" fmla="*/ 12194030 w 12194030"/>
              <a:gd name="connsiteY2" fmla="*/ 808469 h 5592500"/>
              <a:gd name="connsiteX3" fmla="*/ 12179352 w 12194030"/>
              <a:gd name="connsiteY3" fmla="*/ 5592500 h 5592500"/>
              <a:gd name="connsiteX4" fmla="*/ 3024 w 12194030"/>
              <a:gd name="connsiteY4" fmla="*/ 5587049 h 5592500"/>
              <a:gd name="connsiteX5" fmla="*/ 0 w 12194030"/>
              <a:gd name="connsiteY5" fmla="*/ 1766450 h 5592500"/>
              <a:gd name="connsiteX0" fmla="*/ 0 w 12195222"/>
              <a:gd name="connsiteY0" fmla="*/ 1766450 h 5592500"/>
              <a:gd name="connsiteX1" fmla="*/ 9866067 w 12195222"/>
              <a:gd name="connsiteY1" fmla="*/ 0 h 5592500"/>
              <a:gd name="connsiteX2" fmla="*/ 12194030 w 12195222"/>
              <a:gd name="connsiteY2" fmla="*/ 808469 h 5592500"/>
              <a:gd name="connsiteX3" fmla="*/ 12179352 w 12195222"/>
              <a:gd name="connsiteY3" fmla="*/ 5592500 h 5592500"/>
              <a:gd name="connsiteX4" fmla="*/ 3024 w 12195222"/>
              <a:gd name="connsiteY4" fmla="*/ 5587049 h 5592500"/>
              <a:gd name="connsiteX5" fmla="*/ 0 w 12195222"/>
              <a:gd name="connsiteY5" fmla="*/ 1766450 h 5592500"/>
              <a:gd name="connsiteX0" fmla="*/ 0 w 12179376"/>
              <a:gd name="connsiteY0" fmla="*/ 1766450 h 5592500"/>
              <a:gd name="connsiteX1" fmla="*/ 9866067 w 12179376"/>
              <a:gd name="connsiteY1" fmla="*/ 0 h 5592500"/>
              <a:gd name="connsiteX2" fmla="*/ 12140065 w 12179376"/>
              <a:gd name="connsiteY2" fmla="*/ 800152 h 5592500"/>
              <a:gd name="connsiteX3" fmla="*/ 12179352 w 12179376"/>
              <a:gd name="connsiteY3" fmla="*/ 5592500 h 5592500"/>
              <a:gd name="connsiteX4" fmla="*/ 3024 w 12179376"/>
              <a:gd name="connsiteY4" fmla="*/ 5587049 h 5592500"/>
              <a:gd name="connsiteX5" fmla="*/ 0 w 12179376"/>
              <a:gd name="connsiteY5" fmla="*/ 1766450 h 5592500"/>
              <a:gd name="connsiteX0" fmla="*/ 0 w 12201322"/>
              <a:gd name="connsiteY0" fmla="*/ 1766450 h 5592500"/>
              <a:gd name="connsiteX1" fmla="*/ 9866067 w 12201322"/>
              <a:gd name="connsiteY1" fmla="*/ 0 h 5592500"/>
              <a:gd name="connsiteX2" fmla="*/ 12200379 w 12201322"/>
              <a:gd name="connsiteY2" fmla="*/ 808469 h 5592500"/>
              <a:gd name="connsiteX3" fmla="*/ 12179352 w 12201322"/>
              <a:gd name="connsiteY3" fmla="*/ 5592500 h 5592500"/>
              <a:gd name="connsiteX4" fmla="*/ 3024 w 12201322"/>
              <a:gd name="connsiteY4" fmla="*/ 5587049 h 5592500"/>
              <a:gd name="connsiteX5" fmla="*/ 0 w 12201322"/>
              <a:gd name="connsiteY5" fmla="*/ 1766450 h 5592500"/>
              <a:gd name="connsiteX0" fmla="*/ 0 w 12198258"/>
              <a:gd name="connsiteY0" fmla="*/ 1766450 h 5592500"/>
              <a:gd name="connsiteX1" fmla="*/ 9866067 w 12198258"/>
              <a:gd name="connsiteY1" fmla="*/ 0 h 5592500"/>
              <a:gd name="connsiteX2" fmla="*/ 12197205 w 12198258"/>
              <a:gd name="connsiteY2" fmla="*/ 808469 h 5592500"/>
              <a:gd name="connsiteX3" fmla="*/ 12179352 w 12198258"/>
              <a:gd name="connsiteY3" fmla="*/ 5592500 h 5592500"/>
              <a:gd name="connsiteX4" fmla="*/ 3024 w 12198258"/>
              <a:gd name="connsiteY4" fmla="*/ 5587049 h 5592500"/>
              <a:gd name="connsiteX5" fmla="*/ 0 w 12198258"/>
              <a:gd name="connsiteY5" fmla="*/ 1766450 h 5592500"/>
              <a:gd name="connsiteX0" fmla="*/ 0 w 12179406"/>
              <a:gd name="connsiteY0" fmla="*/ 1766450 h 5592500"/>
              <a:gd name="connsiteX1" fmla="*/ 9866067 w 12179406"/>
              <a:gd name="connsiteY1" fmla="*/ 0 h 5592500"/>
              <a:gd name="connsiteX2" fmla="*/ 12159112 w 12179406"/>
              <a:gd name="connsiteY2" fmla="*/ 791834 h 5592500"/>
              <a:gd name="connsiteX3" fmla="*/ 12179352 w 12179406"/>
              <a:gd name="connsiteY3" fmla="*/ 5592500 h 5592500"/>
              <a:gd name="connsiteX4" fmla="*/ 3024 w 12179406"/>
              <a:gd name="connsiteY4" fmla="*/ 5587049 h 5592500"/>
              <a:gd name="connsiteX5" fmla="*/ 0 w 12179406"/>
              <a:gd name="connsiteY5" fmla="*/ 1766450 h 5592500"/>
              <a:gd name="connsiteX0" fmla="*/ 0 w 12201322"/>
              <a:gd name="connsiteY0" fmla="*/ 1766450 h 5592500"/>
              <a:gd name="connsiteX1" fmla="*/ 9866067 w 12201322"/>
              <a:gd name="connsiteY1" fmla="*/ 0 h 5592500"/>
              <a:gd name="connsiteX2" fmla="*/ 12200379 w 12201322"/>
              <a:gd name="connsiteY2" fmla="*/ 805696 h 5592500"/>
              <a:gd name="connsiteX3" fmla="*/ 12179352 w 12201322"/>
              <a:gd name="connsiteY3" fmla="*/ 5592500 h 5592500"/>
              <a:gd name="connsiteX4" fmla="*/ 3024 w 12201322"/>
              <a:gd name="connsiteY4" fmla="*/ 5587049 h 5592500"/>
              <a:gd name="connsiteX5" fmla="*/ 0 w 12201322"/>
              <a:gd name="connsiteY5" fmla="*/ 1766450 h 5592500"/>
              <a:gd name="connsiteX0" fmla="*/ 0 w 12200379"/>
              <a:gd name="connsiteY0" fmla="*/ 1766450 h 5592500"/>
              <a:gd name="connsiteX1" fmla="*/ 9866067 w 12200379"/>
              <a:gd name="connsiteY1" fmla="*/ 0 h 5592500"/>
              <a:gd name="connsiteX2" fmla="*/ 12200379 w 12200379"/>
              <a:gd name="connsiteY2" fmla="*/ 805696 h 5592500"/>
              <a:gd name="connsiteX3" fmla="*/ 12179352 w 12200379"/>
              <a:gd name="connsiteY3" fmla="*/ 5592500 h 5592500"/>
              <a:gd name="connsiteX4" fmla="*/ 3024 w 12200379"/>
              <a:gd name="connsiteY4" fmla="*/ 5587049 h 5592500"/>
              <a:gd name="connsiteX5" fmla="*/ 0 w 12200379"/>
              <a:gd name="connsiteY5" fmla="*/ 1766450 h 5592500"/>
              <a:gd name="connsiteX0" fmla="*/ 0 w 12179358"/>
              <a:gd name="connsiteY0" fmla="*/ 1766450 h 5592500"/>
              <a:gd name="connsiteX1" fmla="*/ 9866067 w 12179358"/>
              <a:gd name="connsiteY1" fmla="*/ 0 h 5592500"/>
              <a:gd name="connsiteX2" fmla="*/ 12048007 w 12179358"/>
              <a:gd name="connsiteY2" fmla="*/ 830649 h 5592500"/>
              <a:gd name="connsiteX3" fmla="*/ 12179352 w 12179358"/>
              <a:gd name="connsiteY3" fmla="*/ 5592500 h 5592500"/>
              <a:gd name="connsiteX4" fmla="*/ 3024 w 12179358"/>
              <a:gd name="connsiteY4" fmla="*/ 5587049 h 5592500"/>
              <a:gd name="connsiteX5" fmla="*/ 0 w 12179358"/>
              <a:gd name="connsiteY5" fmla="*/ 1766450 h 5592500"/>
              <a:gd name="connsiteX0" fmla="*/ 0 w 12194030"/>
              <a:gd name="connsiteY0" fmla="*/ 1766450 h 5592500"/>
              <a:gd name="connsiteX1" fmla="*/ 9866067 w 12194030"/>
              <a:gd name="connsiteY1" fmla="*/ 0 h 5592500"/>
              <a:gd name="connsiteX2" fmla="*/ 12194030 w 12194030"/>
              <a:gd name="connsiteY2" fmla="*/ 808469 h 5592500"/>
              <a:gd name="connsiteX3" fmla="*/ 12179352 w 12194030"/>
              <a:gd name="connsiteY3" fmla="*/ 5592500 h 5592500"/>
              <a:gd name="connsiteX4" fmla="*/ 3024 w 12194030"/>
              <a:gd name="connsiteY4" fmla="*/ 5587049 h 5592500"/>
              <a:gd name="connsiteX5" fmla="*/ 0 w 12194030"/>
              <a:gd name="connsiteY5" fmla="*/ 1766450 h 5592500"/>
              <a:gd name="connsiteX0" fmla="*/ 0 w 12194030"/>
              <a:gd name="connsiteY0" fmla="*/ 1766450 h 5587049"/>
              <a:gd name="connsiteX1" fmla="*/ 9866067 w 12194030"/>
              <a:gd name="connsiteY1" fmla="*/ 0 h 5587049"/>
              <a:gd name="connsiteX2" fmla="*/ 12194030 w 12194030"/>
              <a:gd name="connsiteY2" fmla="*/ 808469 h 5587049"/>
              <a:gd name="connsiteX3" fmla="*/ 12112689 w 12194030"/>
              <a:gd name="connsiteY3" fmla="*/ 5578638 h 5587049"/>
              <a:gd name="connsiteX4" fmla="*/ 3024 w 12194030"/>
              <a:gd name="connsiteY4" fmla="*/ 5587049 h 5587049"/>
              <a:gd name="connsiteX5" fmla="*/ 0 w 12194030"/>
              <a:gd name="connsiteY5" fmla="*/ 1766450 h 5587049"/>
              <a:gd name="connsiteX0" fmla="*/ 0 w 12195316"/>
              <a:gd name="connsiteY0" fmla="*/ 1766450 h 5589728"/>
              <a:gd name="connsiteX1" fmla="*/ 9866067 w 12195316"/>
              <a:gd name="connsiteY1" fmla="*/ 0 h 5589728"/>
              <a:gd name="connsiteX2" fmla="*/ 12194030 w 12195316"/>
              <a:gd name="connsiteY2" fmla="*/ 808469 h 5589728"/>
              <a:gd name="connsiteX3" fmla="*/ 12195224 w 12195316"/>
              <a:gd name="connsiteY3" fmla="*/ 5589728 h 5589728"/>
              <a:gd name="connsiteX4" fmla="*/ 3024 w 12195316"/>
              <a:gd name="connsiteY4" fmla="*/ 5587049 h 5589728"/>
              <a:gd name="connsiteX5" fmla="*/ 0 w 12195316"/>
              <a:gd name="connsiteY5" fmla="*/ 1766450 h 5589728"/>
              <a:gd name="connsiteX0" fmla="*/ 0 w 12195316"/>
              <a:gd name="connsiteY0" fmla="*/ 1766450 h 5589728"/>
              <a:gd name="connsiteX1" fmla="*/ 9866067 w 12195316"/>
              <a:gd name="connsiteY1" fmla="*/ 0 h 5589728"/>
              <a:gd name="connsiteX2" fmla="*/ 12194030 w 12195316"/>
              <a:gd name="connsiteY2" fmla="*/ 808469 h 5589728"/>
              <a:gd name="connsiteX3" fmla="*/ 12195224 w 12195316"/>
              <a:gd name="connsiteY3" fmla="*/ 5589728 h 5589728"/>
              <a:gd name="connsiteX4" fmla="*/ 3024 w 12195316"/>
              <a:gd name="connsiteY4" fmla="*/ 5587049 h 5589728"/>
              <a:gd name="connsiteX5" fmla="*/ 0 w 12195316"/>
              <a:gd name="connsiteY5" fmla="*/ 1766450 h 5589728"/>
              <a:gd name="connsiteX0" fmla="*/ 0 w 12194030"/>
              <a:gd name="connsiteY0" fmla="*/ 1766450 h 5587049"/>
              <a:gd name="connsiteX1" fmla="*/ 9866067 w 12194030"/>
              <a:gd name="connsiteY1" fmla="*/ 0 h 5587049"/>
              <a:gd name="connsiteX2" fmla="*/ 12194030 w 12194030"/>
              <a:gd name="connsiteY2" fmla="*/ 808469 h 5587049"/>
              <a:gd name="connsiteX3" fmla="*/ 12068247 w 12194030"/>
              <a:gd name="connsiteY3" fmla="*/ 5573093 h 5587049"/>
              <a:gd name="connsiteX4" fmla="*/ 3024 w 12194030"/>
              <a:gd name="connsiteY4" fmla="*/ 5587049 h 5587049"/>
              <a:gd name="connsiteX5" fmla="*/ 0 w 12194030"/>
              <a:gd name="connsiteY5" fmla="*/ 1766450 h 5587049"/>
              <a:gd name="connsiteX0" fmla="*/ 0 w 12194030"/>
              <a:gd name="connsiteY0" fmla="*/ 1766450 h 5587049"/>
              <a:gd name="connsiteX1" fmla="*/ 9866067 w 12194030"/>
              <a:gd name="connsiteY1" fmla="*/ 0 h 5587049"/>
              <a:gd name="connsiteX2" fmla="*/ 12194030 w 12194030"/>
              <a:gd name="connsiteY2" fmla="*/ 808469 h 5587049"/>
              <a:gd name="connsiteX3" fmla="*/ 12185701 w 12194030"/>
              <a:gd name="connsiteY3" fmla="*/ 5586956 h 5587049"/>
              <a:gd name="connsiteX4" fmla="*/ 3024 w 12194030"/>
              <a:gd name="connsiteY4" fmla="*/ 5587049 h 5587049"/>
              <a:gd name="connsiteX5" fmla="*/ 0 w 12194030"/>
              <a:gd name="connsiteY5" fmla="*/ 1766450 h 5587049"/>
              <a:gd name="connsiteX0" fmla="*/ 0 w 12194030"/>
              <a:gd name="connsiteY0" fmla="*/ 1766450 h 5587049"/>
              <a:gd name="connsiteX1" fmla="*/ 9866067 w 12194030"/>
              <a:gd name="connsiteY1" fmla="*/ 0 h 5587049"/>
              <a:gd name="connsiteX2" fmla="*/ 12194030 w 12194030"/>
              <a:gd name="connsiteY2" fmla="*/ 808469 h 5587049"/>
              <a:gd name="connsiteX3" fmla="*/ 12185701 w 12194030"/>
              <a:gd name="connsiteY3" fmla="*/ 5586956 h 5587049"/>
              <a:gd name="connsiteX4" fmla="*/ 3024 w 12194030"/>
              <a:gd name="connsiteY4" fmla="*/ 5587049 h 5587049"/>
              <a:gd name="connsiteX5" fmla="*/ 0 w 12194030"/>
              <a:gd name="connsiteY5" fmla="*/ 1766450 h 5587049"/>
              <a:gd name="connsiteX0" fmla="*/ 0 w 12194030"/>
              <a:gd name="connsiteY0" fmla="*/ 1766450 h 5587049"/>
              <a:gd name="connsiteX1" fmla="*/ 9866067 w 12194030"/>
              <a:gd name="connsiteY1" fmla="*/ 0 h 5587049"/>
              <a:gd name="connsiteX2" fmla="*/ 12194030 w 12194030"/>
              <a:gd name="connsiteY2" fmla="*/ 808469 h 5587049"/>
              <a:gd name="connsiteX3" fmla="*/ 12185701 w 12194030"/>
              <a:gd name="connsiteY3" fmla="*/ 5586956 h 5587049"/>
              <a:gd name="connsiteX4" fmla="*/ 3024 w 12194030"/>
              <a:gd name="connsiteY4" fmla="*/ 5587049 h 5587049"/>
              <a:gd name="connsiteX5" fmla="*/ 0 w 12194030"/>
              <a:gd name="connsiteY5" fmla="*/ 1766450 h 5587049"/>
              <a:gd name="connsiteX0" fmla="*/ 0 w 12194030"/>
              <a:gd name="connsiteY0" fmla="*/ 1766450 h 5587049"/>
              <a:gd name="connsiteX1" fmla="*/ 9866067 w 12194030"/>
              <a:gd name="connsiteY1" fmla="*/ 0 h 5587049"/>
              <a:gd name="connsiteX2" fmla="*/ 12194030 w 12194030"/>
              <a:gd name="connsiteY2" fmla="*/ 808469 h 5587049"/>
              <a:gd name="connsiteX3" fmla="*/ 12185701 w 12194030"/>
              <a:gd name="connsiteY3" fmla="*/ 5586956 h 5587049"/>
              <a:gd name="connsiteX4" fmla="*/ 3024 w 12194030"/>
              <a:gd name="connsiteY4" fmla="*/ 5587049 h 5587049"/>
              <a:gd name="connsiteX5" fmla="*/ 0 w 12194030"/>
              <a:gd name="connsiteY5" fmla="*/ 1766450 h 5587049"/>
              <a:gd name="connsiteX0" fmla="*/ 0 w 12194030"/>
              <a:gd name="connsiteY0" fmla="*/ 1766450 h 5587049"/>
              <a:gd name="connsiteX1" fmla="*/ 9866067 w 12194030"/>
              <a:gd name="connsiteY1" fmla="*/ 0 h 5587049"/>
              <a:gd name="connsiteX2" fmla="*/ 12194030 w 12194030"/>
              <a:gd name="connsiteY2" fmla="*/ 808469 h 5587049"/>
              <a:gd name="connsiteX3" fmla="*/ 12185701 w 12194030"/>
              <a:gd name="connsiteY3" fmla="*/ 5586956 h 5587049"/>
              <a:gd name="connsiteX4" fmla="*/ 3024 w 12194030"/>
              <a:gd name="connsiteY4" fmla="*/ 5587049 h 5587049"/>
              <a:gd name="connsiteX5" fmla="*/ 0 w 12194030"/>
              <a:gd name="connsiteY5" fmla="*/ 1766450 h 5587049"/>
              <a:gd name="connsiteX0" fmla="*/ 35069 w 12229099"/>
              <a:gd name="connsiteY0" fmla="*/ 1766450 h 5589821"/>
              <a:gd name="connsiteX1" fmla="*/ 9901136 w 12229099"/>
              <a:gd name="connsiteY1" fmla="*/ 0 h 5589821"/>
              <a:gd name="connsiteX2" fmla="*/ 12229099 w 12229099"/>
              <a:gd name="connsiteY2" fmla="*/ 808469 h 5589821"/>
              <a:gd name="connsiteX3" fmla="*/ 12220770 w 12229099"/>
              <a:gd name="connsiteY3" fmla="*/ 5586956 h 5589821"/>
              <a:gd name="connsiteX4" fmla="*/ 0 w 12229099"/>
              <a:gd name="connsiteY4" fmla="*/ 5589821 h 5589821"/>
              <a:gd name="connsiteX5" fmla="*/ 35069 w 12229099"/>
              <a:gd name="connsiteY5" fmla="*/ 1766450 h 5589821"/>
              <a:gd name="connsiteX0" fmla="*/ 0 w 12194030"/>
              <a:gd name="connsiteY0" fmla="*/ 1766450 h 5592593"/>
              <a:gd name="connsiteX1" fmla="*/ 9866067 w 12194030"/>
              <a:gd name="connsiteY1" fmla="*/ 0 h 5592593"/>
              <a:gd name="connsiteX2" fmla="*/ 12194030 w 12194030"/>
              <a:gd name="connsiteY2" fmla="*/ 808469 h 5592593"/>
              <a:gd name="connsiteX3" fmla="*/ 12185701 w 12194030"/>
              <a:gd name="connsiteY3" fmla="*/ 5586956 h 5592593"/>
              <a:gd name="connsiteX4" fmla="*/ 9373 w 12194030"/>
              <a:gd name="connsiteY4" fmla="*/ 5592593 h 5592593"/>
              <a:gd name="connsiteX5" fmla="*/ 0 w 12194030"/>
              <a:gd name="connsiteY5" fmla="*/ 1766450 h 5592593"/>
              <a:gd name="connsiteX0" fmla="*/ 0 w 12194030"/>
              <a:gd name="connsiteY0" fmla="*/ 1766450 h 5592593"/>
              <a:gd name="connsiteX1" fmla="*/ 9866067 w 12194030"/>
              <a:gd name="connsiteY1" fmla="*/ 0 h 5592593"/>
              <a:gd name="connsiteX2" fmla="*/ 12194030 w 12194030"/>
              <a:gd name="connsiteY2" fmla="*/ 808469 h 5592593"/>
              <a:gd name="connsiteX3" fmla="*/ 12192049 w 12194030"/>
              <a:gd name="connsiteY3" fmla="*/ 5586956 h 5592593"/>
              <a:gd name="connsiteX4" fmla="*/ 9373 w 12194030"/>
              <a:gd name="connsiteY4" fmla="*/ 5592593 h 5592593"/>
              <a:gd name="connsiteX5" fmla="*/ 0 w 12194030"/>
              <a:gd name="connsiteY5" fmla="*/ 1766450 h 5592593"/>
              <a:gd name="connsiteX0" fmla="*/ 0 w 12194030"/>
              <a:gd name="connsiteY0" fmla="*/ 1766450 h 5592593"/>
              <a:gd name="connsiteX1" fmla="*/ 9866067 w 12194030"/>
              <a:gd name="connsiteY1" fmla="*/ 0 h 5592593"/>
              <a:gd name="connsiteX2" fmla="*/ 12194030 w 12194030"/>
              <a:gd name="connsiteY2" fmla="*/ 808469 h 5592593"/>
              <a:gd name="connsiteX3" fmla="*/ 12192049 w 12194030"/>
              <a:gd name="connsiteY3" fmla="*/ 5586956 h 5592593"/>
              <a:gd name="connsiteX4" fmla="*/ 9373 w 12194030"/>
              <a:gd name="connsiteY4" fmla="*/ 5592593 h 5592593"/>
              <a:gd name="connsiteX5" fmla="*/ 0 w 12194030"/>
              <a:gd name="connsiteY5" fmla="*/ 1766450 h 5592593"/>
              <a:gd name="connsiteX0" fmla="*/ 0 w 12194030"/>
              <a:gd name="connsiteY0" fmla="*/ 1766450 h 5592593"/>
              <a:gd name="connsiteX1" fmla="*/ 9866067 w 12194030"/>
              <a:gd name="connsiteY1" fmla="*/ 0 h 5592593"/>
              <a:gd name="connsiteX2" fmla="*/ 12194030 w 12194030"/>
              <a:gd name="connsiteY2" fmla="*/ 808469 h 5592593"/>
              <a:gd name="connsiteX3" fmla="*/ 12192049 w 12194030"/>
              <a:gd name="connsiteY3" fmla="*/ 5586956 h 5592593"/>
              <a:gd name="connsiteX4" fmla="*/ 9373 w 12194030"/>
              <a:gd name="connsiteY4" fmla="*/ 5592593 h 5592593"/>
              <a:gd name="connsiteX5" fmla="*/ 0 w 12194030"/>
              <a:gd name="connsiteY5" fmla="*/ 1766450 h 5592593"/>
              <a:gd name="connsiteX0" fmla="*/ 0 w 12194030"/>
              <a:gd name="connsiteY0" fmla="*/ 1766450 h 5592593"/>
              <a:gd name="connsiteX1" fmla="*/ 9866067 w 12194030"/>
              <a:gd name="connsiteY1" fmla="*/ 0 h 5592593"/>
              <a:gd name="connsiteX2" fmla="*/ 12194030 w 12194030"/>
              <a:gd name="connsiteY2" fmla="*/ 808469 h 5592593"/>
              <a:gd name="connsiteX3" fmla="*/ 12119038 w 12194030"/>
              <a:gd name="connsiteY3" fmla="*/ 5589729 h 5592593"/>
              <a:gd name="connsiteX4" fmla="*/ 9373 w 12194030"/>
              <a:gd name="connsiteY4" fmla="*/ 5592593 h 5592593"/>
              <a:gd name="connsiteX5" fmla="*/ 0 w 12194030"/>
              <a:gd name="connsiteY5" fmla="*/ 1766450 h 5592593"/>
              <a:gd name="connsiteX0" fmla="*/ 0 w 12194030"/>
              <a:gd name="connsiteY0" fmla="*/ 1766450 h 5592593"/>
              <a:gd name="connsiteX1" fmla="*/ 9866067 w 12194030"/>
              <a:gd name="connsiteY1" fmla="*/ 0 h 5592593"/>
              <a:gd name="connsiteX2" fmla="*/ 12194030 w 12194030"/>
              <a:gd name="connsiteY2" fmla="*/ 808469 h 5592593"/>
              <a:gd name="connsiteX3" fmla="*/ 12192049 w 12194030"/>
              <a:gd name="connsiteY3" fmla="*/ 5589729 h 5592593"/>
              <a:gd name="connsiteX4" fmla="*/ 9373 w 12194030"/>
              <a:gd name="connsiteY4" fmla="*/ 5592593 h 5592593"/>
              <a:gd name="connsiteX5" fmla="*/ 0 w 12194030"/>
              <a:gd name="connsiteY5" fmla="*/ 1766450 h 5592593"/>
              <a:gd name="connsiteX0" fmla="*/ 0 w 12194030"/>
              <a:gd name="connsiteY0" fmla="*/ 868162 h 5592593"/>
              <a:gd name="connsiteX1" fmla="*/ 9866067 w 12194030"/>
              <a:gd name="connsiteY1" fmla="*/ 0 h 5592593"/>
              <a:gd name="connsiteX2" fmla="*/ 12194030 w 12194030"/>
              <a:gd name="connsiteY2" fmla="*/ 808469 h 5592593"/>
              <a:gd name="connsiteX3" fmla="*/ 12192049 w 12194030"/>
              <a:gd name="connsiteY3" fmla="*/ 5589729 h 5592593"/>
              <a:gd name="connsiteX4" fmla="*/ 9373 w 12194030"/>
              <a:gd name="connsiteY4" fmla="*/ 5592593 h 5592593"/>
              <a:gd name="connsiteX5" fmla="*/ 0 w 12194030"/>
              <a:gd name="connsiteY5" fmla="*/ 868162 h 5592593"/>
              <a:gd name="connsiteX0" fmla="*/ 0 w 12194030"/>
              <a:gd name="connsiteY0" fmla="*/ 801622 h 5526053"/>
              <a:gd name="connsiteX1" fmla="*/ 2397224 w 12194030"/>
              <a:gd name="connsiteY1" fmla="*/ 0 h 5526053"/>
              <a:gd name="connsiteX2" fmla="*/ 12194030 w 12194030"/>
              <a:gd name="connsiteY2" fmla="*/ 741929 h 5526053"/>
              <a:gd name="connsiteX3" fmla="*/ 12192049 w 12194030"/>
              <a:gd name="connsiteY3" fmla="*/ 5523189 h 5526053"/>
              <a:gd name="connsiteX4" fmla="*/ 9373 w 12194030"/>
              <a:gd name="connsiteY4" fmla="*/ 5526053 h 5526053"/>
              <a:gd name="connsiteX5" fmla="*/ 0 w 12194030"/>
              <a:gd name="connsiteY5" fmla="*/ 801622 h 5526053"/>
              <a:gd name="connsiteX0" fmla="*/ 0 w 12192049"/>
              <a:gd name="connsiteY0" fmla="*/ 801622 h 5526053"/>
              <a:gd name="connsiteX1" fmla="*/ 2397224 w 12192049"/>
              <a:gd name="connsiteY1" fmla="*/ 0 h 5526053"/>
              <a:gd name="connsiteX2" fmla="*/ 12155924 w 12192049"/>
              <a:gd name="connsiteY2" fmla="*/ 1806566 h 5526053"/>
              <a:gd name="connsiteX3" fmla="*/ 12192049 w 12192049"/>
              <a:gd name="connsiteY3" fmla="*/ 5523189 h 5526053"/>
              <a:gd name="connsiteX4" fmla="*/ 9373 w 12192049"/>
              <a:gd name="connsiteY4" fmla="*/ 5526053 h 5526053"/>
              <a:gd name="connsiteX5" fmla="*/ 0 w 12192049"/>
              <a:gd name="connsiteY5" fmla="*/ 801622 h 5526053"/>
              <a:gd name="connsiteX0" fmla="*/ 789 w 12182676"/>
              <a:gd name="connsiteY0" fmla="*/ 730646 h 5526053"/>
              <a:gd name="connsiteX1" fmla="*/ 2387851 w 12182676"/>
              <a:gd name="connsiteY1" fmla="*/ 0 h 5526053"/>
              <a:gd name="connsiteX2" fmla="*/ 12146551 w 12182676"/>
              <a:gd name="connsiteY2" fmla="*/ 1806566 h 5526053"/>
              <a:gd name="connsiteX3" fmla="*/ 12182676 w 12182676"/>
              <a:gd name="connsiteY3" fmla="*/ 5523189 h 5526053"/>
              <a:gd name="connsiteX4" fmla="*/ 0 w 12182676"/>
              <a:gd name="connsiteY4" fmla="*/ 5526053 h 5526053"/>
              <a:gd name="connsiteX5" fmla="*/ 789 w 12182676"/>
              <a:gd name="connsiteY5" fmla="*/ 730646 h 5526053"/>
              <a:gd name="connsiteX0" fmla="*/ 789 w 12182676"/>
              <a:gd name="connsiteY0" fmla="*/ 730646 h 5526053"/>
              <a:gd name="connsiteX1" fmla="*/ 2337043 w 12182676"/>
              <a:gd name="connsiteY1" fmla="*/ 0 h 5526053"/>
              <a:gd name="connsiteX2" fmla="*/ 12146551 w 12182676"/>
              <a:gd name="connsiteY2" fmla="*/ 1806566 h 5526053"/>
              <a:gd name="connsiteX3" fmla="*/ 12182676 w 12182676"/>
              <a:gd name="connsiteY3" fmla="*/ 5523189 h 5526053"/>
              <a:gd name="connsiteX4" fmla="*/ 0 w 12182676"/>
              <a:gd name="connsiteY4" fmla="*/ 5526053 h 5526053"/>
              <a:gd name="connsiteX5" fmla="*/ 789 w 12182676"/>
              <a:gd name="connsiteY5" fmla="*/ 730646 h 5526053"/>
              <a:gd name="connsiteX0" fmla="*/ 112568 w 12182676"/>
              <a:gd name="connsiteY0" fmla="*/ 748390 h 5526053"/>
              <a:gd name="connsiteX1" fmla="*/ 2337043 w 12182676"/>
              <a:gd name="connsiteY1" fmla="*/ 0 h 5526053"/>
              <a:gd name="connsiteX2" fmla="*/ 12146551 w 12182676"/>
              <a:gd name="connsiteY2" fmla="*/ 1806566 h 5526053"/>
              <a:gd name="connsiteX3" fmla="*/ 12182676 w 12182676"/>
              <a:gd name="connsiteY3" fmla="*/ 5523189 h 5526053"/>
              <a:gd name="connsiteX4" fmla="*/ 0 w 12182676"/>
              <a:gd name="connsiteY4" fmla="*/ 5526053 h 5526053"/>
              <a:gd name="connsiteX5" fmla="*/ 112568 w 12182676"/>
              <a:gd name="connsiteY5" fmla="*/ 748390 h 5526053"/>
              <a:gd name="connsiteX0" fmla="*/ 0 w 12202210"/>
              <a:gd name="connsiteY0" fmla="*/ 757262 h 5526053"/>
              <a:gd name="connsiteX1" fmla="*/ 2356577 w 12202210"/>
              <a:gd name="connsiteY1" fmla="*/ 0 h 5526053"/>
              <a:gd name="connsiteX2" fmla="*/ 12166085 w 12202210"/>
              <a:gd name="connsiteY2" fmla="*/ 1806566 h 5526053"/>
              <a:gd name="connsiteX3" fmla="*/ 12202210 w 12202210"/>
              <a:gd name="connsiteY3" fmla="*/ 5523189 h 5526053"/>
              <a:gd name="connsiteX4" fmla="*/ 19534 w 12202210"/>
              <a:gd name="connsiteY4" fmla="*/ 5526053 h 5526053"/>
              <a:gd name="connsiteX5" fmla="*/ 0 w 12202210"/>
              <a:gd name="connsiteY5" fmla="*/ 757262 h 5526053"/>
              <a:gd name="connsiteX0" fmla="*/ 0 w 12202210"/>
              <a:gd name="connsiteY0" fmla="*/ 757262 h 5526053"/>
              <a:gd name="connsiteX1" fmla="*/ 2356577 w 12202210"/>
              <a:gd name="connsiteY1" fmla="*/ 0 h 5526053"/>
              <a:gd name="connsiteX2" fmla="*/ 12186408 w 12202210"/>
              <a:gd name="connsiteY2" fmla="*/ 1824310 h 5526053"/>
              <a:gd name="connsiteX3" fmla="*/ 12202210 w 12202210"/>
              <a:gd name="connsiteY3" fmla="*/ 5523189 h 5526053"/>
              <a:gd name="connsiteX4" fmla="*/ 19534 w 12202210"/>
              <a:gd name="connsiteY4" fmla="*/ 5526053 h 5526053"/>
              <a:gd name="connsiteX5" fmla="*/ 0 w 12202210"/>
              <a:gd name="connsiteY5" fmla="*/ 757262 h 5526053"/>
              <a:gd name="connsiteX0" fmla="*/ 0 w 12202210"/>
              <a:gd name="connsiteY0" fmla="*/ 757262 h 5526053"/>
              <a:gd name="connsiteX1" fmla="*/ 2356577 w 12202210"/>
              <a:gd name="connsiteY1" fmla="*/ 0 h 5526053"/>
              <a:gd name="connsiteX2" fmla="*/ 12186408 w 12202210"/>
              <a:gd name="connsiteY2" fmla="*/ 1708974 h 5526053"/>
              <a:gd name="connsiteX3" fmla="*/ 12202210 w 12202210"/>
              <a:gd name="connsiteY3" fmla="*/ 5523189 h 5526053"/>
              <a:gd name="connsiteX4" fmla="*/ 19534 w 12202210"/>
              <a:gd name="connsiteY4" fmla="*/ 5526053 h 5526053"/>
              <a:gd name="connsiteX5" fmla="*/ 0 w 12202210"/>
              <a:gd name="connsiteY5" fmla="*/ 757262 h 5526053"/>
              <a:gd name="connsiteX0" fmla="*/ 0 w 12186408"/>
              <a:gd name="connsiteY0" fmla="*/ 757262 h 5532061"/>
              <a:gd name="connsiteX1" fmla="*/ 2356577 w 12186408"/>
              <a:gd name="connsiteY1" fmla="*/ 0 h 5532061"/>
              <a:gd name="connsiteX2" fmla="*/ 12186408 w 12186408"/>
              <a:gd name="connsiteY2" fmla="*/ 1708974 h 5532061"/>
              <a:gd name="connsiteX3" fmla="*/ 12070108 w 12186408"/>
              <a:gd name="connsiteY3" fmla="*/ 5532061 h 5532061"/>
              <a:gd name="connsiteX4" fmla="*/ 19534 w 12186408"/>
              <a:gd name="connsiteY4" fmla="*/ 5526053 h 5532061"/>
              <a:gd name="connsiteX5" fmla="*/ 0 w 12186408"/>
              <a:gd name="connsiteY5" fmla="*/ 757262 h 5532061"/>
              <a:gd name="connsiteX0" fmla="*/ 0 w 12212371"/>
              <a:gd name="connsiteY0" fmla="*/ 757262 h 5540933"/>
              <a:gd name="connsiteX1" fmla="*/ 2356577 w 12212371"/>
              <a:gd name="connsiteY1" fmla="*/ 0 h 5540933"/>
              <a:gd name="connsiteX2" fmla="*/ 12186408 w 12212371"/>
              <a:gd name="connsiteY2" fmla="*/ 1708974 h 5540933"/>
              <a:gd name="connsiteX3" fmla="*/ 12212371 w 12212371"/>
              <a:gd name="connsiteY3" fmla="*/ 5540933 h 5540933"/>
              <a:gd name="connsiteX4" fmla="*/ 19534 w 12212371"/>
              <a:gd name="connsiteY4" fmla="*/ 5526053 h 5540933"/>
              <a:gd name="connsiteX5" fmla="*/ 0 w 12212371"/>
              <a:gd name="connsiteY5" fmla="*/ 757262 h 5540933"/>
              <a:gd name="connsiteX0" fmla="*/ 0 w 12247378"/>
              <a:gd name="connsiteY0" fmla="*/ 757262 h 5540933"/>
              <a:gd name="connsiteX1" fmla="*/ 2356577 w 12247378"/>
              <a:gd name="connsiteY1" fmla="*/ 0 h 5540933"/>
              <a:gd name="connsiteX2" fmla="*/ 12247378 w 12247378"/>
              <a:gd name="connsiteY2" fmla="*/ 1717846 h 5540933"/>
              <a:gd name="connsiteX3" fmla="*/ 12212371 w 12247378"/>
              <a:gd name="connsiteY3" fmla="*/ 5540933 h 5540933"/>
              <a:gd name="connsiteX4" fmla="*/ 19534 w 12247378"/>
              <a:gd name="connsiteY4" fmla="*/ 5526053 h 5540933"/>
              <a:gd name="connsiteX5" fmla="*/ 0 w 12247378"/>
              <a:gd name="connsiteY5" fmla="*/ 757262 h 5540933"/>
              <a:gd name="connsiteX0" fmla="*/ 0 w 12212371"/>
              <a:gd name="connsiteY0" fmla="*/ 757262 h 5540933"/>
              <a:gd name="connsiteX1" fmla="*/ 2356577 w 12212371"/>
              <a:gd name="connsiteY1" fmla="*/ 0 h 5540933"/>
              <a:gd name="connsiteX2" fmla="*/ 12196570 w 12212371"/>
              <a:gd name="connsiteY2" fmla="*/ 1726718 h 5540933"/>
              <a:gd name="connsiteX3" fmla="*/ 12212371 w 12212371"/>
              <a:gd name="connsiteY3" fmla="*/ 5540933 h 5540933"/>
              <a:gd name="connsiteX4" fmla="*/ 19534 w 12212371"/>
              <a:gd name="connsiteY4" fmla="*/ 5526053 h 5540933"/>
              <a:gd name="connsiteX5" fmla="*/ 0 w 12212371"/>
              <a:gd name="connsiteY5" fmla="*/ 757262 h 5540933"/>
              <a:gd name="connsiteX0" fmla="*/ 0 w 12212371"/>
              <a:gd name="connsiteY0" fmla="*/ 757262 h 5540933"/>
              <a:gd name="connsiteX1" fmla="*/ 2356577 w 12212371"/>
              <a:gd name="connsiteY1" fmla="*/ 0 h 5540933"/>
              <a:gd name="connsiteX2" fmla="*/ 12210973 w 12212371"/>
              <a:gd name="connsiteY2" fmla="*/ 1739293 h 5540933"/>
              <a:gd name="connsiteX3" fmla="*/ 12212371 w 12212371"/>
              <a:gd name="connsiteY3" fmla="*/ 5540933 h 5540933"/>
              <a:gd name="connsiteX4" fmla="*/ 19534 w 12212371"/>
              <a:gd name="connsiteY4" fmla="*/ 5526053 h 5540933"/>
              <a:gd name="connsiteX5" fmla="*/ 0 w 12212371"/>
              <a:gd name="connsiteY5" fmla="*/ 757262 h 5540933"/>
              <a:gd name="connsiteX0" fmla="*/ 0 w 12212371"/>
              <a:gd name="connsiteY0" fmla="*/ 757262 h 5540933"/>
              <a:gd name="connsiteX1" fmla="*/ 2356577 w 12212371"/>
              <a:gd name="connsiteY1" fmla="*/ 0 h 5540933"/>
              <a:gd name="connsiteX2" fmla="*/ 12210973 w 12212371"/>
              <a:gd name="connsiteY2" fmla="*/ 1739293 h 5540933"/>
              <a:gd name="connsiteX3" fmla="*/ 12212371 w 12212371"/>
              <a:gd name="connsiteY3" fmla="*/ 5540933 h 5540933"/>
              <a:gd name="connsiteX4" fmla="*/ 141955 w 12212371"/>
              <a:gd name="connsiteY4" fmla="*/ 5526053 h 5540933"/>
              <a:gd name="connsiteX5" fmla="*/ 0 w 12212371"/>
              <a:gd name="connsiteY5" fmla="*/ 757262 h 5540933"/>
              <a:gd name="connsiteX0" fmla="*/ 0 w 12212371"/>
              <a:gd name="connsiteY0" fmla="*/ 757262 h 5540933"/>
              <a:gd name="connsiteX1" fmla="*/ 2356577 w 12212371"/>
              <a:gd name="connsiteY1" fmla="*/ 0 h 5540933"/>
              <a:gd name="connsiteX2" fmla="*/ 12210973 w 12212371"/>
              <a:gd name="connsiteY2" fmla="*/ 1739293 h 5540933"/>
              <a:gd name="connsiteX3" fmla="*/ 12212371 w 12212371"/>
              <a:gd name="connsiteY3" fmla="*/ 5540933 h 5540933"/>
              <a:gd name="connsiteX4" fmla="*/ 5132 w 12212371"/>
              <a:gd name="connsiteY4" fmla="*/ 5532340 h 5540933"/>
              <a:gd name="connsiteX5" fmla="*/ 0 w 12212371"/>
              <a:gd name="connsiteY5" fmla="*/ 757262 h 554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2371" h="5540933">
                <a:moveTo>
                  <a:pt x="0" y="757262"/>
                </a:moveTo>
                <a:lnTo>
                  <a:pt x="2356577" y="0"/>
                </a:lnTo>
                <a:lnTo>
                  <a:pt x="12210973" y="1739293"/>
                </a:lnTo>
                <a:cubicBezTo>
                  <a:pt x="12204453" y="2623650"/>
                  <a:pt x="12210275" y="4927488"/>
                  <a:pt x="12212371" y="5540933"/>
                </a:cubicBezTo>
                <a:lnTo>
                  <a:pt x="5132" y="5532340"/>
                </a:lnTo>
                <a:cubicBezTo>
                  <a:pt x="5369" y="2055435"/>
                  <a:pt x="19168" y="2439701"/>
                  <a:pt x="0" y="757262"/>
                </a:cubicBezTo>
                <a:close/>
              </a:path>
            </a:pathLst>
          </a:custGeom>
          <a:blipFill>
            <a:blip r:embed="rId2"/>
            <a:srcRect/>
            <a:stretch>
              <a:fillRect l="-34386" t="-427" r="-21826" b="4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8CCFEA0-3679-6075-4B7D-521D1D79B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0201" y="2603496"/>
            <a:ext cx="7545599" cy="623887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chemeClr val="accent6">
                    <a:lumMod val="50000"/>
                  </a:schemeClr>
                </a:solidFill>
              </a:rPr>
              <a:t>Marsipanfabriken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E0569B8-1A38-E8C1-D565-9BD08D7E5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187" y="3630618"/>
            <a:ext cx="6905625" cy="1837853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accent6">
                    <a:lumMod val="50000"/>
                  </a:schemeClr>
                </a:solidFill>
              </a:rPr>
              <a:t>Lokal ca 504 kvm</a:t>
            </a:r>
          </a:p>
          <a:p>
            <a:r>
              <a:rPr lang="sv-SE" dirty="0" err="1">
                <a:solidFill>
                  <a:schemeClr val="accent6">
                    <a:lumMod val="50000"/>
                  </a:schemeClr>
                </a:solidFill>
              </a:rPr>
              <a:t>Sorgenfri</a:t>
            </a:r>
            <a:endParaRPr lang="sv-SE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0B6F4EC-3646-8B47-CD37-5D6A7A78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8619746"/>
          </a:xfrm>
          <a:prstGeom prst="rect">
            <a:avLst/>
          </a:prstGeom>
        </p:spPr>
      </p:pic>
      <p:pic>
        <p:nvPicPr>
          <p:cNvPr id="18" name="Picture 5" descr="vit.png">
            <a:extLst>
              <a:ext uri="{FF2B5EF4-FFF2-40B4-BE49-F238E27FC236}">
                <a16:creationId xmlns:a16="http://schemas.microsoft.com/office/drawing/2014/main" id="{D0E7D4BF-0C9F-3D3D-F724-1C8AC404A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89" y="6249049"/>
            <a:ext cx="1889671" cy="389776"/>
          </a:xfrm>
          <a:prstGeom prst="rect">
            <a:avLst/>
          </a:prstGeom>
        </p:spPr>
      </p:pic>
      <p:sp>
        <p:nvSpPr>
          <p:cNvPr id="2" name="Frihandsfigur: Form 1">
            <a:extLst>
              <a:ext uri="{FF2B5EF4-FFF2-40B4-BE49-F238E27FC236}">
                <a16:creationId xmlns:a16="http://schemas.microsoft.com/office/drawing/2014/main" id="{7C2715F8-5840-77E6-3055-9A4F300F6CDA}"/>
              </a:ext>
            </a:extLst>
          </p:cNvPr>
          <p:cNvSpPr/>
          <p:nvPr/>
        </p:nvSpPr>
        <p:spPr>
          <a:xfrm>
            <a:off x="1783976" y="3343835"/>
            <a:ext cx="475130" cy="582706"/>
          </a:xfrm>
          <a:custGeom>
            <a:avLst/>
            <a:gdLst>
              <a:gd name="connsiteX0" fmla="*/ 475130 w 475130"/>
              <a:gd name="connsiteY0" fmla="*/ 268941 h 582706"/>
              <a:gd name="connsiteX1" fmla="*/ 475130 w 475130"/>
              <a:gd name="connsiteY1" fmla="*/ 421341 h 582706"/>
              <a:gd name="connsiteX2" fmla="*/ 475130 w 475130"/>
              <a:gd name="connsiteY2" fmla="*/ 582706 h 582706"/>
              <a:gd name="connsiteX3" fmla="*/ 17930 w 475130"/>
              <a:gd name="connsiteY3" fmla="*/ 277906 h 582706"/>
              <a:gd name="connsiteX4" fmla="*/ 0 w 475130"/>
              <a:gd name="connsiteY4" fmla="*/ 0 h 582706"/>
              <a:gd name="connsiteX5" fmla="*/ 475130 w 475130"/>
              <a:gd name="connsiteY5" fmla="*/ 268941 h 58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130" h="582706">
                <a:moveTo>
                  <a:pt x="475130" y="268941"/>
                </a:moveTo>
                <a:lnTo>
                  <a:pt x="475130" y="421341"/>
                </a:lnTo>
                <a:lnTo>
                  <a:pt x="475130" y="582706"/>
                </a:lnTo>
                <a:lnTo>
                  <a:pt x="17930" y="277906"/>
                </a:lnTo>
                <a:lnTo>
                  <a:pt x="0" y="0"/>
                </a:lnTo>
                <a:lnTo>
                  <a:pt x="475130" y="268941"/>
                </a:lnTo>
                <a:close/>
              </a:path>
            </a:pathLst>
          </a:custGeom>
          <a:solidFill>
            <a:srgbClr val="243488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6FF6DE46-F7F4-F9FD-51B5-811BA3857FB9}"/>
              </a:ext>
            </a:extLst>
          </p:cNvPr>
          <p:cNvSpPr/>
          <p:nvPr/>
        </p:nvSpPr>
        <p:spPr>
          <a:xfrm>
            <a:off x="3818965" y="2707341"/>
            <a:ext cx="950259" cy="770965"/>
          </a:xfrm>
          <a:custGeom>
            <a:avLst/>
            <a:gdLst>
              <a:gd name="connsiteX0" fmla="*/ 672353 w 950259"/>
              <a:gd name="connsiteY0" fmla="*/ 0 h 770965"/>
              <a:gd name="connsiteX1" fmla="*/ 950259 w 950259"/>
              <a:gd name="connsiteY1" fmla="*/ 170330 h 770965"/>
              <a:gd name="connsiteX2" fmla="*/ 941294 w 950259"/>
              <a:gd name="connsiteY2" fmla="*/ 439271 h 770965"/>
              <a:gd name="connsiteX3" fmla="*/ 35859 w 950259"/>
              <a:gd name="connsiteY3" fmla="*/ 770965 h 770965"/>
              <a:gd name="connsiteX4" fmla="*/ 0 w 950259"/>
              <a:gd name="connsiteY4" fmla="*/ 233083 h 770965"/>
              <a:gd name="connsiteX5" fmla="*/ 672353 w 950259"/>
              <a:gd name="connsiteY5" fmla="*/ 0 h 77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259" h="770965">
                <a:moveTo>
                  <a:pt x="672353" y="0"/>
                </a:moveTo>
                <a:lnTo>
                  <a:pt x="950259" y="170330"/>
                </a:lnTo>
                <a:lnTo>
                  <a:pt x="941294" y="439271"/>
                </a:lnTo>
                <a:lnTo>
                  <a:pt x="35859" y="770965"/>
                </a:lnTo>
                <a:lnTo>
                  <a:pt x="0" y="233083"/>
                </a:lnTo>
                <a:lnTo>
                  <a:pt x="672353" y="0"/>
                </a:lnTo>
                <a:close/>
              </a:path>
            </a:pathLst>
          </a:custGeom>
          <a:solidFill>
            <a:srgbClr val="243488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930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51AF5B-C204-694E-1669-F20A96AA4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2B53579-B4BC-3A22-0595-E0B9FBED2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A4040E9-7630-1C5C-A3A0-B63E4077A6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949221" y="-1404142"/>
            <a:ext cx="13139696" cy="9289766"/>
          </a:xfrm>
          <a:prstGeom prst="rect">
            <a:avLst/>
          </a:prstGeom>
        </p:spPr>
      </p:pic>
      <p:pic>
        <p:nvPicPr>
          <p:cNvPr id="18" name="Picture 5" descr="vit.png">
            <a:extLst>
              <a:ext uri="{FF2B5EF4-FFF2-40B4-BE49-F238E27FC236}">
                <a16:creationId xmlns:a16="http://schemas.microsoft.com/office/drawing/2014/main" id="{C4CD96E4-1BD0-310D-A413-77A74CB9FA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89" y="6249049"/>
            <a:ext cx="1889671" cy="389776"/>
          </a:xfrm>
          <a:prstGeom prst="rect">
            <a:avLst/>
          </a:prstGeom>
        </p:spPr>
      </p:pic>
      <p:sp>
        <p:nvSpPr>
          <p:cNvPr id="2" name="Frihandsfigur: Form 1">
            <a:extLst>
              <a:ext uri="{FF2B5EF4-FFF2-40B4-BE49-F238E27FC236}">
                <a16:creationId xmlns:a16="http://schemas.microsoft.com/office/drawing/2014/main" id="{C90E3A6A-7920-D3D0-6507-6A91CED6D1BB}"/>
              </a:ext>
            </a:extLst>
          </p:cNvPr>
          <p:cNvSpPr/>
          <p:nvPr/>
        </p:nvSpPr>
        <p:spPr>
          <a:xfrm>
            <a:off x="10237694" y="2268071"/>
            <a:ext cx="242047" cy="376517"/>
          </a:xfrm>
          <a:custGeom>
            <a:avLst/>
            <a:gdLst>
              <a:gd name="connsiteX0" fmla="*/ 242047 w 242047"/>
              <a:gd name="connsiteY0" fmla="*/ 0 h 376517"/>
              <a:gd name="connsiteX1" fmla="*/ 206188 w 242047"/>
              <a:gd name="connsiteY1" fmla="*/ 259976 h 376517"/>
              <a:gd name="connsiteX2" fmla="*/ 0 w 242047"/>
              <a:gd name="connsiteY2" fmla="*/ 376517 h 376517"/>
              <a:gd name="connsiteX3" fmla="*/ 44824 w 242047"/>
              <a:gd name="connsiteY3" fmla="*/ 80682 h 376517"/>
              <a:gd name="connsiteX4" fmla="*/ 242047 w 242047"/>
              <a:gd name="connsiteY4" fmla="*/ 0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047" h="376517">
                <a:moveTo>
                  <a:pt x="242047" y="0"/>
                </a:moveTo>
                <a:lnTo>
                  <a:pt x="206188" y="259976"/>
                </a:lnTo>
                <a:lnTo>
                  <a:pt x="0" y="376517"/>
                </a:lnTo>
                <a:lnTo>
                  <a:pt x="44824" y="80682"/>
                </a:lnTo>
                <a:lnTo>
                  <a:pt x="242047" y="0"/>
                </a:lnTo>
                <a:close/>
              </a:path>
            </a:pathLst>
          </a:custGeom>
          <a:solidFill>
            <a:srgbClr val="243488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26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95AF9BB-6F14-5C02-86CE-682438CDD3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21573" y="-1392864"/>
            <a:ext cx="12516850" cy="8849414"/>
          </a:xfrm>
          <a:prstGeom prst="rect">
            <a:avLst/>
          </a:prstGeom>
        </p:spPr>
      </p:pic>
      <p:pic>
        <p:nvPicPr>
          <p:cNvPr id="18" name="Picture 5" descr="vit.png">
            <a:extLst>
              <a:ext uri="{FF2B5EF4-FFF2-40B4-BE49-F238E27FC236}">
                <a16:creationId xmlns:a16="http://schemas.microsoft.com/office/drawing/2014/main" id="{D0E7D4BF-0C9F-3D3D-F724-1C8AC404A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89" y="6249049"/>
            <a:ext cx="1889671" cy="3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27E1CBEC-106D-1F4F-7800-01DABC6F5F7E}"/>
              </a:ext>
            </a:extLst>
          </p:cNvPr>
          <p:cNvSpPr txBox="1">
            <a:spLocks/>
          </p:cNvSpPr>
          <p:nvPr/>
        </p:nvSpPr>
        <p:spPr>
          <a:xfrm>
            <a:off x="838199" y="1496292"/>
            <a:ext cx="10629901" cy="4680672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Maax Light" panose="02000000000000000000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Under omvandling och expansion till bostadsområde med nyuppförda flerfamiljshus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Handel och service i närområdet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Ca 2 km till Malmö City &amp; Centralstationen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Goda parkeringsmöjligheter i området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Närhet till goda kommunikationer med buss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Ca 1 km till tågstationen Östervärn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Cykelvänlig stad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Studentrikt vid bostadsområdet Rönnen</a:t>
            </a: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B4481BB5-927C-317A-870B-80B861B57CEF}"/>
              </a:ext>
            </a:extLst>
          </p:cNvPr>
          <p:cNvSpPr txBox="1">
            <a:spLocks/>
          </p:cNvSpPr>
          <p:nvPr/>
        </p:nvSpPr>
        <p:spPr>
          <a:xfrm>
            <a:off x="838200" y="32490"/>
            <a:ext cx="10515600" cy="8966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Maax Medium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sv-SE" sz="3200" dirty="0">
                <a:solidFill>
                  <a:schemeClr val="tx1"/>
                </a:solidFill>
              </a:rPr>
              <a:t>Området </a:t>
            </a:r>
            <a:r>
              <a:rPr lang="sv-SE" sz="3200" dirty="0" err="1">
                <a:solidFill>
                  <a:schemeClr val="tx1"/>
                </a:solidFill>
              </a:rPr>
              <a:t>Sorgenfri</a:t>
            </a:r>
            <a:endParaRPr lang="sv-SE" sz="3200" dirty="0">
              <a:solidFill>
                <a:schemeClr val="tx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284499A-1595-C094-4F48-4FED302C835B}"/>
              </a:ext>
            </a:extLst>
          </p:cNvPr>
          <p:cNvSpPr/>
          <p:nvPr/>
        </p:nvSpPr>
        <p:spPr>
          <a:xfrm>
            <a:off x="0" y="3308684"/>
            <a:ext cx="12192000" cy="3549316"/>
          </a:xfrm>
          <a:prstGeom prst="rect">
            <a:avLst/>
          </a:prstGeom>
          <a:blipFill dpi="0" rotWithShape="1">
            <a:blip r:embed="rId2"/>
            <a:srcRect/>
            <a:stretch>
              <a:fillRect t="-74033" b="-835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65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562F9B3-6407-813D-DDCE-040AF3F45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3" b="4773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875B65A-BC01-172D-31EC-4A5E43999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" t="11714" r="-261" b="17164"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D925757-5CE2-DF88-36EE-5BD3C69EF6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5" t="12338" r="65" b="14542"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4D22FF7-B0E5-FC47-576F-6B7B3E6356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" r="-180" b="8874"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A946380-9198-782F-0AAB-9B02FF933C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246" b="4246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C578C31-3714-B407-2A3A-AB4CB2E139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243" b="13243"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Människoansikte, person, klädsel, porträtt&#10;&#10;Automatiskt genererad beskrivning">
            <a:extLst>
              <a:ext uri="{FF2B5EF4-FFF2-40B4-BE49-F238E27FC236}">
                <a16:creationId xmlns:a16="http://schemas.microsoft.com/office/drawing/2014/main" id="{AAA89DF5-BB91-D8F0-9706-DAD9A86FF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97"/>
          <a:stretch/>
        </p:blipFill>
        <p:spPr>
          <a:xfrm>
            <a:off x="5599698" y="1076325"/>
            <a:ext cx="4249152" cy="5781675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27E1CBEC-106D-1F4F-7800-01DABC6F5F7E}"/>
              </a:ext>
            </a:extLst>
          </p:cNvPr>
          <p:cNvSpPr txBox="1">
            <a:spLocks/>
          </p:cNvSpPr>
          <p:nvPr/>
        </p:nvSpPr>
        <p:spPr>
          <a:xfrm>
            <a:off x="838200" y="2891956"/>
            <a:ext cx="5466347" cy="468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Maax Light" panose="02000000000000000000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>
                <a:solidFill>
                  <a:schemeClr val="tx1"/>
                </a:solidFill>
              </a:rPr>
              <a:t>Isabella Quirico Brodén</a:t>
            </a:r>
          </a:p>
          <a:p>
            <a:pPr algn="l"/>
            <a:r>
              <a:rPr lang="sv-SE" dirty="0">
                <a:solidFill>
                  <a:schemeClr val="tx1"/>
                </a:solidFill>
              </a:rPr>
              <a:t>Uthyrningschef Kommersiellt</a:t>
            </a:r>
          </a:p>
          <a:p>
            <a:pPr algn="l"/>
            <a:r>
              <a:rPr lang="sv-S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isabella.broden@trianon.se</a:t>
            </a:r>
            <a:endParaRPr lang="sv-SE" dirty="0">
              <a:solidFill>
                <a:schemeClr val="tx1"/>
              </a:solidFill>
            </a:endParaRPr>
          </a:p>
          <a:p>
            <a:pPr algn="l"/>
            <a:r>
              <a:rPr lang="sv-SE" dirty="0">
                <a:solidFill>
                  <a:schemeClr val="tx1"/>
                </a:solidFill>
              </a:rPr>
              <a:t>040 – 631 04 20</a:t>
            </a: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B4481BB5-927C-317A-870B-80B861B57CEF}"/>
              </a:ext>
            </a:extLst>
          </p:cNvPr>
          <p:cNvSpPr txBox="1">
            <a:spLocks/>
          </p:cNvSpPr>
          <p:nvPr/>
        </p:nvSpPr>
        <p:spPr>
          <a:xfrm>
            <a:off x="838200" y="32490"/>
            <a:ext cx="10515600" cy="8966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Maax Medium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sv-SE" sz="3200" dirty="0">
                <a:solidFill>
                  <a:schemeClr val="tx1"/>
                </a:solidFill>
              </a:rPr>
              <a:t>Kontakt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C556956-DD4E-46CD-F39A-10CAF10EA3C8}"/>
              </a:ext>
            </a:extLst>
          </p:cNvPr>
          <p:cNvSpPr txBox="1"/>
          <p:nvPr/>
        </p:nvSpPr>
        <p:spPr>
          <a:xfrm>
            <a:off x="272055" y="5999076"/>
            <a:ext cx="38559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DDDDDD"/>
                </a:solidFill>
              </a:rPr>
              <a:t>Bilder: Malmö Stads </a:t>
            </a:r>
            <a:r>
              <a:rPr lang="sv-SE" sz="1400" dirty="0" err="1">
                <a:solidFill>
                  <a:srgbClr val="DDDDDD"/>
                </a:solidFill>
              </a:rPr>
              <a:t>Bildbank</a:t>
            </a:r>
            <a:endParaRPr lang="sv-SE" sz="1400" dirty="0">
              <a:solidFill>
                <a:srgbClr val="DDDDDD"/>
              </a:solidFill>
            </a:endParaRPr>
          </a:p>
          <a:p>
            <a:r>
              <a:rPr lang="sv-SE" sz="1400" dirty="0">
                <a:solidFill>
                  <a:srgbClr val="DDDDDD"/>
                </a:solidFill>
              </a:rPr>
              <a:t>Visionsbilder: Arkitektbyrån Design</a:t>
            </a:r>
          </a:p>
          <a:p>
            <a:r>
              <a:rPr lang="sv-SE" sz="1400" dirty="0">
                <a:solidFill>
                  <a:srgbClr val="DDDDDD"/>
                </a:solidFill>
              </a:rPr>
              <a:t>Avvikelser kan förekomma mot färdigställt resultat</a:t>
            </a:r>
          </a:p>
        </p:txBody>
      </p:sp>
    </p:spTree>
    <p:extLst>
      <p:ext uri="{BB962C8B-B14F-4D97-AF65-F5344CB8AC3E}">
        <p14:creationId xmlns:p14="http://schemas.microsoft.com/office/powerpoint/2010/main" val="295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EBFCD-4986-D74D-CB69-DAF434DE1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karta, text, kartbok&#10;&#10;AI-genererat innehåll kan vara felaktigt.">
            <a:extLst>
              <a:ext uri="{FF2B5EF4-FFF2-40B4-BE49-F238E27FC236}">
                <a16:creationId xmlns:a16="http://schemas.microsoft.com/office/drawing/2014/main" id="{71F0FC00-1C3C-A4E9-510C-513764B9E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169" y="0"/>
            <a:ext cx="13168340" cy="6858000"/>
          </a:xfrm>
          <a:prstGeom prst="rect">
            <a:avLst/>
          </a:prstGeom>
        </p:spPr>
      </p:pic>
      <p:pic>
        <p:nvPicPr>
          <p:cNvPr id="18" name="Picture 5" descr="vit.png">
            <a:extLst>
              <a:ext uri="{FF2B5EF4-FFF2-40B4-BE49-F238E27FC236}">
                <a16:creationId xmlns:a16="http://schemas.microsoft.com/office/drawing/2014/main" id="{D1E0ECCD-FAC3-430A-6F3C-7F13BBC67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89" y="6249049"/>
            <a:ext cx="1889671" cy="389776"/>
          </a:xfrm>
          <a:prstGeom prst="rect">
            <a:avLst/>
          </a:prstGeom>
        </p:spPr>
      </p:pic>
      <p:sp>
        <p:nvSpPr>
          <p:cNvPr id="3" name="Flödesschema: Koppling 2">
            <a:extLst>
              <a:ext uri="{FF2B5EF4-FFF2-40B4-BE49-F238E27FC236}">
                <a16:creationId xmlns:a16="http://schemas.microsoft.com/office/drawing/2014/main" id="{B748EEE1-7C08-B21B-EB2B-DF8F87DA4F17}"/>
              </a:ext>
            </a:extLst>
          </p:cNvPr>
          <p:cNvSpPr/>
          <p:nvPr/>
        </p:nvSpPr>
        <p:spPr>
          <a:xfrm>
            <a:off x="6956612" y="3908611"/>
            <a:ext cx="387887" cy="364045"/>
          </a:xfrm>
          <a:prstGeom prst="flowChartConnector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7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arta, Flygfotografi, Fågelperspektiv, Stadsdesign&#10;&#10;AI-genererat innehåll kan vara felaktigt.">
            <a:extLst>
              <a:ext uri="{FF2B5EF4-FFF2-40B4-BE49-F238E27FC236}">
                <a16:creationId xmlns:a16="http://schemas.microsoft.com/office/drawing/2014/main" id="{0095F587-13D9-5213-D7F1-73E2C4C83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937" y="-540769"/>
            <a:ext cx="12463276" cy="7905665"/>
          </a:xfrm>
          <a:prstGeom prst="rect">
            <a:avLst/>
          </a:prstGeom>
        </p:spPr>
      </p:pic>
      <p:pic>
        <p:nvPicPr>
          <p:cNvPr id="18" name="Picture 5" descr="vit.png">
            <a:extLst>
              <a:ext uri="{FF2B5EF4-FFF2-40B4-BE49-F238E27FC236}">
                <a16:creationId xmlns:a16="http://schemas.microsoft.com/office/drawing/2014/main" id="{D0E7D4BF-0C9F-3D3D-F724-1C8AC404A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89" y="6249049"/>
            <a:ext cx="1889671" cy="389776"/>
          </a:xfrm>
          <a:prstGeom prst="rect">
            <a:avLst/>
          </a:prstGeom>
        </p:spPr>
      </p:pic>
      <p:sp>
        <p:nvSpPr>
          <p:cNvPr id="3" name="Flödesschema: Koppling 2">
            <a:extLst>
              <a:ext uri="{FF2B5EF4-FFF2-40B4-BE49-F238E27FC236}">
                <a16:creationId xmlns:a16="http://schemas.microsoft.com/office/drawing/2014/main" id="{258E1133-EC11-4E1D-4993-BC02FE4860E3}"/>
              </a:ext>
            </a:extLst>
          </p:cNvPr>
          <p:cNvSpPr/>
          <p:nvPr/>
        </p:nvSpPr>
        <p:spPr>
          <a:xfrm>
            <a:off x="6275138" y="3264555"/>
            <a:ext cx="522514" cy="497114"/>
          </a:xfrm>
          <a:prstGeom prst="flowChartConnector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22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27E1CBEC-106D-1F4F-7800-01DABC6F5F7E}"/>
              </a:ext>
            </a:extLst>
          </p:cNvPr>
          <p:cNvSpPr txBox="1">
            <a:spLocks/>
          </p:cNvSpPr>
          <p:nvPr/>
        </p:nvSpPr>
        <p:spPr>
          <a:xfrm>
            <a:off x="838199" y="1496292"/>
            <a:ext cx="10515599" cy="4680672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Maax Light" panose="02000000000000000000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Malmö Författaren 1, ”Marsipanfabriken”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256 </a:t>
            </a:r>
            <a:r>
              <a:rPr lang="sv-SE" sz="1800" dirty="0" err="1">
                <a:solidFill>
                  <a:schemeClr val="tx1"/>
                </a:solidFill>
              </a:rPr>
              <a:t>st</a:t>
            </a:r>
            <a:r>
              <a:rPr lang="sv-SE" sz="1800" dirty="0">
                <a:solidFill>
                  <a:schemeClr val="tx1"/>
                </a:solidFill>
              </a:rPr>
              <a:t> hyresrätter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algn="l"/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Miljöbyggnad Silver</a:t>
            </a:r>
            <a:endParaRPr lang="sv-SE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Detaljplan B, C &amp; D</a:t>
            </a: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B4481BB5-927C-317A-870B-80B861B57CEF}"/>
              </a:ext>
            </a:extLst>
          </p:cNvPr>
          <p:cNvSpPr txBox="1">
            <a:spLocks/>
          </p:cNvSpPr>
          <p:nvPr/>
        </p:nvSpPr>
        <p:spPr>
          <a:xfrm>
            <a:off x="838200" y="32490"/>
            <a:ext cx="10515600" cy="8966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Maax Medium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sv-SE" sz="3200" dirty="0">
                <a:solidFill>
                  <a:schemeClr val="tx1"/>
                </a:solidFill>
              </a:rPr>
              <a:t>Fastigheten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7B644A6-B6B0-F6AD-1B24-52BE8856D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995" b="7233"/>
          <a:stretch/>
        </p:blipFill>
        <p:spPr>
          <a:xfrm>
            <a:off x="0" y="3339548"/>
            <a:ext cx="12293600" cy="389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27E1CBEC-106D-1F4F-7800-01DABC6F5F7E}"/>
              </a:ext>
            </a:extLst>
          </p:cNvPr>
          <p:cNvSpPr txBox="1">
            <a:spLocks/>
          </p:cNvSpPr>
          <p:nvPr/>
        </p:nvSpPr>
        <p:spPr>
          <a:xfrm>
            <a:off x="838199" y="1496292"/>
            <a:ext cx="10639426" cy="4680672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Maax Light" panose="02000000000000000000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aax Light" panose="02000000000000000000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Markplan, korsningen Celsiusgatan/Östra Farmvägen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Ca 504 kvm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Prel. tillträde 2027-oktober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Stora skyltfönster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Takhöjd ca 2580 mm under balk, </a:t>
            </a:r>
            <a:br>
              <a:rPr lang="sv-SE" sz="1800" dirty="0">
                <a:solidFill>
                  <a:schemeClr val="tx1"/>
                </a:solidFill>
              </a:rPr>
            </a:br>
            <a:r>
              <a:rPr lang="sv-SE" sz="1800" dirty="0">
                <a:solidFill>
                  <a:schemeClr val="tx1"/>
                </a:solidFill>
              </a:rPr>
              <a:t>2500 mm till innertak exkl. ev. installationer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</a:rPr>
              <a:t>Rå lokal</a:t>
            </a: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B4481BB5-927C-317A-870B-80B861B57CEF}"/>
              </a:ext>
            </a:extLst>
          </p:cNvPr>
          <p:cNvSpPr txBox="1">
            <a:spLocks/>
          </p:cNvSpPr>
          <p:nvPr/>
        </p:nvSpPr>
        <p:spPr>
          <a:xfrm>
            <a:off x="838200" y="32490"/>
            <a:ext cx="10515600" cy="8966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Maax Medium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sv-SE" sz="3200" dirty="0">
                <a:solidFill>
                  <a:schemeClr val="tx1"/>
                </a:solidFill>
              </a:rPr>
              <a:t>Ledig Lokal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F930D3C-D5D6-924E-FC82-8CA9C638F015}"/>
              </a:ext>
            </a:extLst>
          </p:cNvPr>
          <p:cNvSpPr/>
          <p:nvPr/>
        </p:nvSpPr>
        <p:spPr>
          <a:xfrm>
            <a:off x="0" y="3333750"/>
            <a:ext cx="12192000" cy="3524250"/>
          </a:xfrm>
          <a:prstGeom prst="rect">
            <a:avLst/>
          </a:prstGeom>
          <a:blipFill>
            <a:blip r:embed="rId2"/>
            <a:srcRect/>
            <a:stretch>
              <a:fillRect t="-130917" b="-1366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Frihandsfigur: Form 1">
            <a:extLst>
              <a:ext uri="{FF2B5EF4-FFF2-40B4-BE49-F238E27FC236}">
                <a16:creationId xmlns:a16="http://schemas.microsoft.com/office/drawing/2014/main" id="{0C989EFD-988F-9799-4AD2-691739E8981D}"/>
              </a:ext>
            </a:extLst>
          </p:cNvPr>
          <p:cNvSpPr/>
          <p:nvPr/>
        </p:nvSpPr>
        <p:spPr>
          <a:xfrm>
            <a:off x="5522259" y="4840941"/>
            <a:ext cx="5791200" cy="941294"/>
          </a:xfrm>
          <a:custGeom>
            <a:avLst/>
            <a:gdLst>
              <a:gd name="connsiteX0" fmla="*/ 0 w 5791200"/>
              <a:gd name="connsiteY0" fmla="*/ 125506 h 941294"/>
              <a:gd name="connsiteX1" fmla="*/ 1757082 w 5791200"/>
              <a:gd name="connsiteY1" fmla="*/ 0 h 941294"/>
              <a:gd name="connsiteX2" fmla="*/ 5791200 w 5791200"/>
              <a:gd name="connsiteY2" fmla="*/ 242047 h 941294"/>
              <a:gd name="connsiteX3" fmla="*/ 5791200 w 5791200"/>
              <a:gd name="connsiteY3" fmla="*/ 779930 h 941294"/>
              <a:gd name="connsiteX4" fmla="*/ 1766047 w 5791200"/>
              <a:gd name="connsiteY4" fmla="*/ 941294 h 941294"/>
              <a:gd name="connsiteX5" fmla="*/ 8965 w 5791200"/>
              <a:gd name="connsiteY5" fmla="*/ 851647 h 941294"/>
              <a:gd name="connsiteX6" fmla="*/ 0 w 5791200"/>
              <a:gd name="connsiteY6" fmla="*/ 125506 h 94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1200" h="941294">
                <a:moveTo>
                  <a:pt x="0" y="125506"/>
                </a:moveTo>
                <a:lnTo>
                  <a:pt x="1757082" y="0"/>
                </a:lnTo>
                <a:lnTo>
                  <a:pt x="5791200" y="242047"/>
                </a:lnTo>
                <a:lnTo>
                  <a:pt x="5791200" y="779930"/>
                </a:lnTo>
                <a:lnTo>
                  <a:pt x="1766047" y="941294"/>
                </a:lnTo>
                <a:lnTo>
                  <a:pt x="8965" y="851647"/>
                </a:lnTo>
                <a:lnTo>
                  <a:pt x="0" y="125506"/>
                </a:lnTo>
                <a:close/>
              </a:path>
            </a:pathLst>
          </a:custGeom>
          <a:solidFill>
            <a:srgbClr val="243488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24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2F18F-DB1A-1A22-F43E-B9B63D860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B327139-3CDB-0F4F-D003-0E84FE183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15D3788-D202-5127-A628-8C8698CA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4427" y="-635768"/>
            <a:ext cx="12283771" cy="8684627"/>
          </a:xfrm>
          <a:prstGeom prst="rect">
            <a:avLst/>
          </a:prstGeom>
        </p:spPr>
      </p:pic>
      <p:pic>
        <p:nvPicPr>
          <p:cNvPr id="18" name="Picture 5" descr="vit.png">
            <a:extLst>
              <a:ext uri="{FF2B5EF4-FFF2-40B4-BE49-F238E27FC236}">
                <a16:creationId xmlns:a16="http://schemas.microsoft.com/office/drawing/2014/main" id="{5BFA2217-1C99-A2D7-99EC-1B91F72AEF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89" y="6249049"/>
            <a:ext cx="1889671" cy="3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B4481BB5-927C-317A-870B-80B861B57CEF}"/>
              </a:ext>
            </a:extLst>
          </p:cNvPr>
          <p:cNvSpPr txBox="1">
            <a:spLocks/>
          </p:cNvSpPr>
          <p:nvPr/>
        </p:nvSpPr>
        <p:spPr>
          <a:xfrm>
            <a:off x="838200" y="32490"/>
            <a:ext cx="10515600" cy="8966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Maax Medium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sv-SE" sz="3200" dirty="0">
                <a:solidFill>
                  <a:schemeClr val="tx1"/>
                </a:solidFill>
              </a:rPr>
              <a:t>Planritning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0C02C2B-74A2-C6FB-7CDE-079B97351D54}"/>
              </a:ext>
            </a:extLst>
          </p:cNvPr>
          <p:cNvSpPr txBox="1"/>
          <p:nvPr/>
        </p:nvSpPr>
        <p:spPr>
          <a:xfrm>
            <a:off x="4662968" y="5677076"/>
            <a:ext cx="28660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dirty="0">
                <a:solidFill>
                  <a:schemeClr val="tx1"/>
                </a:solidFill>
                <a:latin typeface="Maax Light" panose="02000000000000000000" pitchFamily="50" charset="0"/>
              </a:rPr>
              <a:t>Markplan, ca 504 kvm</a:t>
            </a:r>
          </a:p>
          <a:p>
            <a:pPr algn="ctr"/>
            <a:r>
              <a:rPr lang="sv-SE" sz="1200" dirty="0">
                <a:latin typeface="Maax Light" panose="02000000000000000000" pitchFamily="50" charset="0"/>
              </a:rPr>
              <a:t>Förslag på planlösning</a:t>
            </a:r>
            <a:endParaRPr lang="sv-SE" sz="1200" dirty="0">
              <a:solidFill>
                <a:schemeClr val="tx1"/>
              </a:solidFill>
              <a:latin typeface="Maax Light" panose="02000000000000000000" pitchFamily="50" charset="0"/>
            </a:endParaRPr>
          </a:p>
        </p:txBody>
      </p:sp>
      <p:pic>
        <p:nvPicPr>
          <p:cNvPr id="3" name="Bildobjekt 2" descr="En bild som visar text, diagram, linje, Plan&#10;&#10;AI-genererat innehåll kan vara felaktigt.">
            <a:extLst>
              <a:ext uri="{FF2B5EF4-FFF2-40B4-BE49-F238E27FC236}">
                <a16:creationId xmlns:a16="http://schemas.microsoft.com/office/drawing/2014/main" id="{324FF2E1-D224-1084-B76F-2504F1EE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7" y="1236745"/>
            <a:ext cx="10777705" cy="444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9C9F87-2C67-2BB7-7567-DF724CC21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0DA7C2E-0B6B-CB6C-6715-EDDD1970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DF5E1E-78E5-78CD-0093-2A71F132E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949221" y="-1404142"/>
            <a:ext cx="13139697" cy="9289766"/>
          </a:xfrm>
          <a:prstGeom prst="rect">
            <a:avLst/>
          </a:prstGeom>
        </p:spPr>
      </p:pic>
      <p:pic>
        <p:nvPicPr>
          <p:cNvPr id="18" name="Picture 5" descr="vit.png">
            <a:extLst>
              <a:ext uri="{FF2B5EF4-FFF2-40B4-BE49-F238E27FC236}">
                <a16:creationId xmlns:a16="http://schemas.microsoft.com/office/drawing/2014/main" id="{90D2B295-B9A3-BCEE-7D7B-39B0F2EDBA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89" y="6249049"/>
            <a:ext cx="1889671" cy="389776"/>
          </a:xfrm>
          <a:prstGeom prst="rect">
            <a:avLst/>
          </a:prstGeom>
        </p:spPr>
      </p:pic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DF6A0B04-4050-B337-53CD-99104F450886}"/>
              </a:ext>
            </a:extLst>
          </p:cNvPr>
          <p:cNvSpPr/>
          <p:nvPr/>
        </p:nvSpPr>
        <p:spPr>
          <a:xfrm>
            <a:off x="6723529" y="4222376"/>
            <a:ext cx="3783106" cy="2294965"/>
          </a:xfrm>
          <a:custGeom>
            <a:avLst/>
            <a:gdLst>
              <a:gd name="connsiteX0" fmla="*/ 0 w 3783106"/>
              <a:gd name="connsiteY0" fmla="*/ 1326777 h 2294965"/>
              <a:gd name="connsiteX1" fmla="*/ 0 w 3783106"/>
              <a:gd name="connsiteY1" fmla="*/ 1613648 h 2294965"/>
              <a:gd name="connsiteX2" fmla="*/ 1138518 w 3783106"/>
              <a:gd name="connsiteY2" fmla="*/ 2294965 h 2294965"/>
              <a:gd name="connsiteX3" fmla="*/ 3765177 w 3783106"/>
              <a:gd name="connsiteY3" fmla="*/ 304800 h 2294965"/>
              <a:gd name="connsiteX4" fmla="*/ 3783106 w 3783106"/>
              <a:gd name="connsiteY4" fmla="*/ 0 h 2294965"/>
              <a:gd name="connsiteX5" fmla="*/ 1138518 w 3783106"/>
              <a:gd name="connsiteY5" fmla="*/ 1981200 h 2294965"/>
              <a:gd name="connsiteX6" fmla="*/ 0 w 3783106"/>
              <a:gd name="connsiteY6" fmla="*/ 1326777 h 229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3106" h="2294965">
                <a:moveTo>
                  <a:pt x="0" y="1326777"/>
                </a:moveTo>
                <a:lnTo>
                  <a:pt x="0" y="1613648"/>
                </a:lnTo>
                <a:lnTo>
                  <a:pt x="1138518" y="2294965"/>
                </a:lnTo>
                <a:lnTo>
                  <a:pt x="3765177" y="304800"/>
                </a:lnTo>
                <a:lnTo>
                  <a:pt x="3783106" y="0"/>
                </a:lnTo>
                <a:lnTo>
                  <a:pt x="1138518" y="1981200"/>
                </a:lnTo>
                <a:lnTo>
                  <a:pt x="0" y="1326777"/>
                </a:lnTo>
                <a:close/>
              </a:path>
            </a:pathLst>
          </a:custGeom>
          <a:solidFill>
            <a:srgbClr val="243488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669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2EBB7C-3555-ECFB-A6D6-AB6BD5F6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8EEF29F-1A0F-8EFE-5255-2818AC0BB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3F22E8B-6877-2966-DD10-4BA07CB81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655016"/>
            <a:ext cx="12192000" cy="8619745"/>
          </a:xfrm>
          <a:prstGeom prst="rect">
            <a:avLst/>
          </a:prstGeom>
        </p:spPr>
      </p:pic>
      <p:pic>
        <p:nvPicPr>
          <p:cNvPr id="18" name="Picture 5" descr="vit.png">
            <a:extLst>
              <a:ext uri="{FF2B5EF4-FFF2-40B4-BE49-F238E27FC236}">
                <a16:creationId xmlns:a16="http://schemas.microsoft.com/office/drawing/2014/main" id="{4A738D6A-037B-811F-76EA-A1CFC3136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989" y="6249049"/>
            <a:ext cx="1889671" cy="389776"/>
          </a:xfrm>
          <a:prstGeom prst="rect">
            <a:avLst/>
          </a:prstGeom>
        </p:spPr>
      </p:pic>
      <p:sp>
        <p:nvSpPr>
          <p:cNvPr id="2" name="Frihandsfigur: Form 1">
            <a:extLst>
              <a:ext uri="{FF2B5EF4-FFF2-40B4-BE49-F238E27FC236}">
                <a16:creationId xmlns:a16="http://schemas.microsoft.com/office/drawing/2014/main" id="{72125256-215A-A117-94C4-1DE3CECCBE18}"/>
              </a:ext>
            </a:extLst>
          </p:cNvPr>
          <p:cNvSpPr/>
          <p:nvPr/>
        </p:nvSpPr>
        <p:spPr>
          <a:xfrm>
            <a:off x="1192306" y="4401671"/>
            <a:ext cx="4016188" cy="2142564"/>
          </a:xfrm>
          <a:custGeom>
            <a:avLst/>
            <a:gdLst>
              <a:gd name="connsiteX0" fmla="*/ 3998259 w 4016188"/>
              <a:gd name="connsiteY0" fmla="*/ 1272988 h 2142564"/>
              <a:gd name="connsiteX1" fmla="*/ 4016188 w 4016188"/>
              <a:gd name="connsiteY1" fmla="*/ 1631576 h 2142564"/>
              <a:gd name="connsiteX2" fmla="*/ 3110753 w 4016188"/>
              <a:gd name="connsiteY2" fmla="*/ 2142564 h 2142564"/>
              <a:gd name="connsiteX3" fmla="*/ 2886635 w 4016188"/>
              <a:gd name="connsiteY3" fmla="*/ 1936376 h 2142564"/>
              <a:gd name="connsiteX4" fmla="*/ 2545976 w 4016188"/>
              <a:gd name="connsiteY4" fmla="*/ 2115670 h 2142564"/>
              <a:gd name="connsiteX5" fmla="*/ 26894 w 4016188"/>
              <a:gd name="connsiteY5" fmla="*/ 286870 h 2142564"/>
              <a:gd name="connsiteX6" fmla="*/ 0 w 4016188"/>
              <a:gd name="connsiteY6" fmla="*/ 0 h 2142564"/>
              <a:gd name="connsiteX7" fmla="*/ 2554941 w 4016188"/>
              <a:gd name="connsiteY7" fmla="*/ 1757082 h 2142564"/>
              <a:gd name="connsiteX8" fmla="*/ 2805953 w 4016188"/>
              <a:gd name="connsiteY8" fmla="*/ 1640541 h 2142564"/>
              <a:gd name="connsiteX9" fmla="*/ 3092823 w 4016188"/>
              <a:gd name="connsiteY9" fmla="*/ 1801905 h 2142564"/>
              <a:gd name="connsiteX10" fmla="*/ 3998259 w 4016188"/>
              <a:gd name="connsiteY10" fmla="*/ 1272988 h 214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6188" h="2142564">
                <a:moveTo>
                  <a:pt x="3998259" y="1272988"/>
                </a:moveTo>
                <a:lnTo>
                  <a:pt x="4016188" y="1631576"/>
                </a:lnTo>
                <a:lnTo>
                  <a:pt x="3110753" y="2142564"/>
                </a:lnTo>
                <a:lnTo>
                  <a:pt x="2886635" y="1936376"/>
                </a:lnTo>
                <a:lnTo>
                  <a:pt x="2545976" y="2115670"/>
                </a:lnTo>
                <a:lnTo>
                  <a:pt x="26894" y="286870"/>
                </a:lnTo>
                <a:lnTo>
                  <a:pt x="0" y="0"/>
                </a:lnTo>
                <a:lnTo>
                  <a:pt x="2554941" y="1757082"/>
                </a:lnTo>
                <a:lnTo>
                  <a:pt x="2805953" y="1640541"/>
                </a:lnTo>
                <a:lnTo>
                  <a:pt x="3092823" y="1801905"/>
                </a:lnTo>
                <a:lnTo>
                  <a:pt x="3998259" y="1272988"/>
                </a:lnTo>
                <a:close/>
              </a:path>
            </a:pathLst>
          </a:custGeom>
          <a:solidFill>
            <a:srgbClr val="243488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0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Trianon">
      <a:dk1>
        <a:srgbClr val="444444"/>
      </a:dk1>
      <a:lt1>
        <a:srgbClr val="FFFFFF"/>
      </a:lt1>
      <a:dk2>
        <a:srgbClr val="444444"/>
      </a:dk2>
      <a:lt2>
        <a:srgbClr val="E7E6E6"/>
      </a:lt2>
      <a:accent1>
        <a:srgbClr val="243488"/>
      </a:accent1>
      <a:accent2>
        <a:srgbClr val="51C819"/>
      </a:accent2>
      <a:accent3>
        <a:srgbClr val="C94955"/>
      </a:accent3>
      <a:accent4>
        <a:srgbClr val="FFFD4D"/>
      </a:accent4>
      <a:accent5>
        <a:srgbClr val="65767D"/>
      </a:accent5>
      <a:accent6>
        <a:srgbClr val="444444"/>
      </a:accent6>
      <a:hlink>
        <a:srgbClr val="FFFFFF"/>
      </a:hlink>
      <a:folHlink>
        <a:srgbClr val="5C67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3c5e79-386b-4155-bda2-e175a7ffda71">
      <Terms xmlns="http://schemas.microsoft.com/office/infopath/2007/PartnerControls"/>
    </lcf76f155ced4ddcb4097134ff3c332f>
    <TaxCatchAll xmlns="9bcf7e4b-c10f-4740-8922-2364e8cdf5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ADE11CA039414393A469C44ACF4924" ma:contentTypeVersion="13" ma:contentTypeDescription="Create a new document." ma:contentTypeScope="" ma:versionID="6f5798d9ca1e7bdbba5d842a85c77662">
  <xsd:schema xmlns:xsd="http://www.w3.org/2001/XMLSchema" xmlns:xs="http://www.w3.org/2001/XMLSchema" xmlns:p="http://schemas.microsoft.com/office/2006/metadata/properties" xmlns:ns2="db3c5e79-386b-4155-bda2-e175a7ffda71" xmlns:ns3="9bcf7e4b-c10f-4740-8922-2364e8cdf588" targetNamespace="http://schemas.microsoft.com/office/2006/metadata/properties" ma:root="true" ma:fieldsID="241469275a5d6a8ac0652da3c3c774eb" ns2:_="" ns3:_="">
    <xsd:import namespace="db3c5e79-386b-4155-bda2-e175a7ffda71"/>
    <xsd:import namespace="9bcf7e4b-c10f-4740-8922-2364e8cdf58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c5e79-386b-4155-bda2-e175a7ffda7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6dd2eb7-43f1-4e07-95b4-f11ed1dbb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f7e4b-c10f-4740-8922-2364e8cdf58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c4a36fa-dd71-4cd0-960f-abd9692acedf}" ma:internalName="TaxCatchAll" ma:showField="CatchAllData" ma:web="9bcf7e4b-c10f-4740-8922-2364e8cdf5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A5AA81-994E-482F-83D4-A19B91172C16}">
  <ds:schemaRefs>
    <ds:schemaRef ds:uri="9bcf7e4b-c10f-4740-8922-2364e8cdf588"/>
    <ds:schemaRef ds:uri="db3c5e79-386b-4155-bda2-e175a7ffda71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F84883A-D0AD-4FF1-BA69-7655D2FB07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A2B1A4-6C19-4327-BBC2-C5346B188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3c5e79-386b-4155-bda2-e175a7ffda71"/>
    <ds:schemaRef ds:uri="9bcf7e4b-c10f-4740-8922-2364e8cdf5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19889</TotalTime>
  <Words>150</Words>
  <Application>Microsoft Office PowerPoint</Application>
  <PresentationFormat>Bredbild</PresentationFormat>
  <Paragraphs>74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Arial</vt:lpstr>
      <vt:lpstr>Maax Light</vt:lpstr>
      <vt:lpstr>Maax Medium</vt:lpstr>
      <vt:lpstr>Maax Regular</vt:lpstr>
      <vt:lpstr>Office-tema</vt:lpstr>
      <vt:lpstr>Marsipanfabriken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Delårsrapport januari–mars 2023</dc:title>
  <dc:creator>Anna Axelsson</dc:creator>
  <cp:lastModifiedBy>Anna Beijner</cp:lastModifiedBy>
  <cp:revision>69</cp:revision>
  <dcterms:created xsi:type="dcterms:W3CDTF">2023-04-05T19:25:56Z</dcterms:created>
  <dcterms:modified xsi:type="dcterms:W3CDTF">2025-03-24T14:33:57Z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11600.0000000000</vt:lpwstr>
  </property>
  <property fmtid="{D5CDD505-2E9C-101B-9397-08002B2CF9AE}" pid="3" name="ContentTypeId">
    <vt:lpwstr>0x010100A1ADE11CA039414393A469C44ACF4924</vt:lpwstr>
  </property>
  <property fmtid="{D5CDD505-2E9C-101B-9397-08002B2CF9AE}" pid="4" name="MediaServiceImageTags">
    <vt:lpwstr/>
  </property>
</Properties>
</file>