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er" id="{B58B0E02-93D6-F74A-A31B-2641D979B3C1}">
          <p14:sldIdLst/>
        </p14:section>
        <p14:section name="Rubrikbilder" id="{100F0120-0CDE-D640-A0CB-56F1B93BE544}">
          <p14:sldIdLst/>
        </p14:section>
        <p14:section name="Kapitelbilder" id="{1AF9A3CE-1E20-EA41-9BE6-3A2E80200382}">
          <p14:sldIdLst>
            <p14:sldId id="266"/>
          </p14:sldIdLst>
        </p14:section>
        <p14:section name="Innehållsbilder" id="{AC441D78-43E1-2948-BF8B-82888FE197DF}">
          <p14:sldIdLst/>
        </p14:section>
        <p14:section name="Avslutningsbilder" id="{FAC32C63-46B3-AD49-BDFF-67A89F484DD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0A9D35-0946-4D6E-84BE-490BC31EE59D}" v="9" dt="2026-03-31T13:53:29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llanmörkt format 3 - Dekorfärg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nilla Bergkvist" userId="4ddfcb4a-9caa-4cdc-8ddd-fca9d8c95c10" providerId="ADAL" clId="{060A9D35-0946-4D6E-84BE-490BC31EE59D}"/>
    <pc:docChg chg="custSel modSld">
      <pc:chgData name="Pernilla Bergkvist" userId="4ddfcb4a-9caa-4cdc-8ddd-fca9d8c95c10" providerId="ADAL" clId="{060A9D35-0946-4D6E-84BE-490BC31EE59D}" dt="2026-03-31T13:54:10.639" v="53" actId="478"/>
      <pc:docMkLst>
        <pc:docMk/>
      </pc:docMkLst>
      <pc:sldChg chg="addSp delSp modSp mod">
        <pc:chgData name="Pernilla Bergkvist" userId="4ddfcb4a-9caa-4cdc-8ddd-fca9d8c95c10" providerId="ADAL" clId="{060A9D35-0946-4D6E-84BE-490BC31EE59D}" dt="2026-03-31T13:54:10.639" v="53" actId="478"/>
        <pc:sldMkLst>
          <pc:docMk/>
          <pc:sldMk cId="2575512945" sldId="266"/>
        </pc:sldMkLst>
        <pc:spChg chg="del">
          <ac:chgData name="Pernilla Bergkvist" userId="4ddfcb4a-9caa-4cdc-8ddd-fca9d8c95c10" providerId="ADAL" clId="{060A9D35-0946-4D6E-84BE-490BC31EE59D}" dt="2026-03-31T13:54:10.639" v="53" actId="478"/>
          <ac:spMkLst>
            <pc:docMk/>
            <pc:sldMk cId="2575512945" sldId="266"/>
            <ac:spMk id="9" creationId="{F235DD1F-EC55-9934-41F4-7E1FE9210A1D}"/>
          </ac:spMkLst>
        </pc:spChg>
        <pc:cxnChg chg="add mod">
          <ac:chgData name="Pernilla Bergkvist" userId="4ddfcb4a-9caa-4cdc-8ddd-fca9d8c95c10" providerId="ADAL" clId="{060A9D35-0946-4D6E-84BE-490BC31EE59D}" dt="2026-03-31T13:52:30.144" v="33" actId="14100"/>
          <ac:cxnSpMkLst>
            <pc:docMk/>
            <pc:sldMk cId="2575512945" sldId="266"/>
            <ac:cxnSpMk id="11" creationId="{87699957-7A4E-D5DE-C704-4D0FDB91E618}"/>
          </ac:cxnSpMkLst>
        </pc:cxnChg>
        <pc:cxnChg chg="add mod">
          <ac:chgData name="Pernilla Bergkvist" userId="4ddfcb4a-9caa-4cdc-8ddd-fca9d8c95c10" providerId="ADAL" clId="{060A9D35-0946-4D6E-84BE-490BC31EE59D}" dt="2026-03-31T13:53:46.382" v="49" actId="14100"/>
          <ac:cxnSpMkLst>
            <pc:docMk/>
            <pc:sldMk cId="2575512945" sldId="266"/>
            <ac:cxnSpMk id="12" creationId="{536D39A7-0C37-37D4-01BC-1BCC4BE30581}"/>
          </ac:cxnSpMkLst>
        </pc:cxnChg>
        <pc:cxnChg chg="add mod">
          <ac:chgData name="Pernilla Bergkvist" userId="4ddfcb4a-9caa-4cdc-8ddd-fca9d8c95c10" providerId="ADAL" clId="{060A9D35-0946-4D6E-84BE-490BC31EE59D}" dt="2026-03-31T13:53:59.442" v="52" actId="14100"/>
          <ac:cxnSpMkLst>
            <pc:docMk/>
            <pc:sldMk cId="2575512945" sldId="266"/>
            <ac:cxnSpMk id="13" creationId="{03862625-30E9-6B98-1DEF-D53024144641}"/>
          </ac:cxnSpMkLst>
        </pc:cxnChg>
        <pc:cxnChg chg="add mod">
          <ac:chgData name="Pernilla Bergkvist" userId="4ddfcb4a-9caa-4cdc-8ddd-fca9d8c95c10" providerId="ADAL" clId="{060A9D35-0946-4D6E-84BE-490BC31EE59D}" dt="2026-03-31T13:52:19.422" v="30" actId="14100"/>
          <ac:cxnSpMkLst>
            <pc:docMk/>
            <pc:sldMk cId="2575512945" sldId="266"/>
            <ac:cxnSpMk id="18" creationId="{93DCC1F4-BD27-15DA-7EBE-1ED9EA663B9F}"/>
          </ac:cxnSpMkLst>
        </pc:cxnChg>
        <pc:cxnChg chg="add mod">
          <ac:chgData name="Pernilla Bergkvist" userId="4ddfcb4a-9caa-4cdc-8ddd-fca9d8c95c10" providerId="ADAL" clId="{060A9D35-0946-4D6E-84BE-490BC31EE59D}" dt="2026-03-31T13:52:38.512" v="34" actId="14100"/>
          <ac:cxnSpMkLst>
            <pc:docMk/>
            <pc:sldMk cId="2575512945" sldId="266"/>
            <ac:cxnSpMk id="30" creationId="{9EF45E6B-CB06-8299-7E0E-1D5F42B165AB}"/>
          </ac:cxnSpMkLst>
        </pc:cxnChg>
        <pc:cxnChg chg="add mod">
          <ac:chgData name="Pernilla Bergkvist" userId="4ddfcb4a-9caa-4cdc-8ddd-fca9d8c95c10" providerId="ADAL" clId="{060A9D35-0946-4D6E-84BE-490BC31EE59D}" dt="2026-03-31T13:52:54.812" v="37" actId="14100"/>
          <ac:cxnSpMkLst>
            <pc:docMk/>
            <pc:sldMk cId="2575512945" sldId="266"/>
            <ac:cxnSpMk id="34" creationId="{B4D7D9A8-EBBD-4249-DAC2-F27E2A994CBF}"/>
          </ac:cxnSpMkLst>
        </pc:cxnChg>
        <pc:cxnChg chg="add mod">
          <ac:chgData name="Pernilla Bergkvist" userId="4ddfcb4a-9caa-4cdc-8ddd-fca9d8c95c10" providerId="ADAL" clId="{060A9D35-0946-4D6E-84BE-490BC31EE59D}" dt="2026-03-31T13:53:03.055" v="39" actId="1076"/>
          <ac:cxnSpMkLst>
            <pc:docMk/>
            <pc:sldMk cId="2575512945" sldId="266"/>
            <ac:cxnSpMk id="37" creationId="{B0792B2D-DF0E-66D1-6E59-98CC83212242}"/>
          </ac:cxnSpMkLst>
        </pc:cxnChg>
        <pc:cxnChg chg="add mod">
          <ac:chgData name="Pernilla Bergkvist" userId="4ddfcb4a-9caa-4cdc-8ddd-fca9d8c95c10" providerId="ADAL" clId="{060A9D35-0946-4D6E-84BE-490BC31EE59D}" dt="2026-03-31T13:53:11.439" v="42" actId="14100"/>
          <ac:cxnSpMkLst>
            <pc:docMk/>
            <pc:sldMk cId="2575512945" sldId="266"/>
            <ac:cxnSpMk id="38" creationId="{9AE25ED7-6CA2-D659-9C2C-442191B6691C}"/>
          </ac:cxnSpMkLst>
        </pc:cxnChg>
        <pc:cxnChg chg="add mod">
          <ac:chgData name="Pernilla Bergkvist" userId="4ddfcb4a-9caa-4cdc-8ddd-fca9d8c95c10" providerId="ADAL" clId="{060A9D35-0946-4D6E-84BE-490BC31EE59D}" dt="2026-03-31T13:53:18.262" v="45" actId="14100"/>
          <ac:cxnSpMkLst>
            <pc:docMk/>
            <pc:sldMk cId="2575512945" sldId="266"/>
            <ac:cxnSpMk id="40" creationId="{6F91D96B-63BB-6395-E250-937D3C409EE1}"/>
          </ac:cxnSpMkLst>
        </pc:cxnChg>
        <pc:cxnChg chg="add mod">
          <ac:chgData name="Pernilla Bergkvist" userId="4ddfcb4a-9caa-4cdc-8ddd-fca9d8c95c10" providerId="ADAL" clId="{060A9D35-0946-4D6E-84BE-490BC31EE59D}" dt="2026-03-31T13:53:37.699" v="48" actId="14100"/>
          <ac:cxnSpMkLst>
            <pc:docMk/>
            <pc:sldMk cId="2575512945" sldId="266"/>
            <ac:cxnSpMk id="42" creationId="{6B38CC25-E971-D4DA-D419-230C91B4E4E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3D76E-AEBC-C549-BB78-20F722F5DF5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473FC-67C7-4640-94D3-9071915DB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0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ö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5B2CD47-C502-8DF5-3F6A-12EA1CBAEE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13D7016-E755-BE1D-EDF6-DE9FF8A0BE7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1CA7D7-036B-07E1-E805-4432BD2D3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1041400"/>
            <a:ext cx="5191125" cy="261778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185A10-EEF3-C690-8BF4-03BA3EFB6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3898155"/>
            <a:ext cx="5191125" cy="1116013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Platshållare för text 11">
            <a:extLst>
              <a:ext uri="{FF2B5EF4-FFF2-40B4-BE49-F238E27FC236}">
                <a16:creationId xmlns:a16="http://schemas.microsoft.com/office/drawing/2014/main" id="{28D1B17A-B488-430A-E00E-DBE13060064F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202800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4554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DAA1F6-3492-85B7-CB3C-3F8788B2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352425"/>
            <a:ext cx="11033125" cy="11461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C0C193-1B04-A505-624B-34C1D87F17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5" y="1825625"/>
            <a:ext cx="5305425" cy="4195763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496A3A4-2146-251A-B057-884EA7F08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198" y="1825625"/>
            <a:ext cx="5305425" cy="41957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FAEEDF-F8F5-A12B-B936-06C3104C9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5A176-81B6-0D4D-ACC2-AC56C300A926}" type="datetime1">
              <a:rPr lang="sv-SE" smtClean="0"/>
              <a:t>2026-03-31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62154D-35D8-D6FA-3985-074C07053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58A4A60-C927-DFC1-E62D-07BAF646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7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67F6D7-A5D8-B1BD-C87C-1A388AC79A51}"/>
              </a:ext>
            </a:extLst>
          </p:cNvPr>
          <p:cNvSpPr/>
          <p:nvPr userDrawn="1"/>
        </p:nvSpPr>
        <p:spPr>
          <a:xfrm>
            <a:off x="4241800" y="0"/>
            <a:ext cx="7950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07C083C-E938-B01E-A182-BC149AFEA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457200"/>
            <a:ext cx="331152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B999AE-AB63-C60B-A034-169DAC8F2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4597" y="457200"/>
            <a:ext cx="6955903" cy="5564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6A009D-2B07-8508-B9C9-521772338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6" y="2057400"/>
            <a:ext cx="3311524" cy="3963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0BA33B-AA3F-D0E0-1A01-BECF06CB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15979-1D47-F646-A351-48B39BCBA8B3}" type="datetime1">
              <a:rPr lang="sv-SE" smtClean="0"/>
              <a:t>2026-03-31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BBD79E-3092-536B-B1C7-38256EFF3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2824A2-231A-E05F-AEE4-A9B9E5A4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016E7593-FDE8-F768-8D39-C8DE733FE8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22343" y="6202675"/>
            <a:ext cx="872758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31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C67F6D7-A5D8-B1BD-C87C-1A388AC79A51}"/>
              </a:ext>
            </a:extLst>
          </p:cNvPr>
          <p:cNvSpPr/>
          <p:nvPr userDrawn="1"/>
        </p:nvSpPr>
        <p:spPr>
          <a:xfrm>
            <a:off x="4247909" y="0"/>
            <a:ext cx="794409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07C083C-E938-B01E-A182-BC149AFEA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457200"/>
            <a:ext cx="331329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B999AE-AB63-C60B-A034-169DAC8F2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4597" y="457200"/>
            <a:ext cx="6955903" cy="55641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6A009D-2B07-8508-B9C9-521772338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6" y="2057399"/>
            <a:ext cx="3313292" cy="39639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0BA33B-AA3F-D0E0-1A01-BECF06CB2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B1AC-00F2-CC43-B567-2BB234F979CD}" type="datetime1">
              <a:rPr lang="sv-SE" smtClean="0"/>
              <a:t>2026-03-31</a:t>
            </a:fld>
            <a:endParaRPr lang="en-US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BBD79E-3092-536B-B1C7-38256EFF3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42824A2-231A-E05F-AEE4-A9B9E5A4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2304035C-B614-1A3F-7639-54C9916A86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22343" y="6202675"/>
            <a:ext cx="872758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420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503045-479A-E851-B1AC-D6A3799C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352425"/>
            <a:ext cx="11017250" cy="11461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2C18645-5106-F6E5-A1C4-7FAFA23B9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106B3-AA35-6845-B017-ACBED624F5F0}" type="datetime1">
              <a:rPr lang="sv-SE" smtClean="0"/>
              <a:t>2026-03-31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A4B8A3E-6C42-7474-E224-D327317DE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0FC998-3556-35D8-7B2B-1CA57E7C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4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A40FC0B-113C-D074-4187-A21947C9B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8B54A-D077-384A-8150-13588E8B3342}" type="datetime1">
              <a:rPr lang="sv-SE" smtClean="0"/>
              <a:t>2026-03-31</a:t>
            </a:fld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B0B9F6C-D060-B877-3363-F7A87447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D62FFCB-E601-3FD8-8347-E9035E59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72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7B8EB20-6A39-1D3E-9E55-8423595CDEC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40BD635F-B877-E829-D03B-D08EC76EF4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88980" y="1341438"/>
            <a:ext cx="6214039" cy="3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279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vslut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67B8EB20-6A39-1D3E-9E55-8423595CDEC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40BD635F-B877-E829-D03B-D08EC76EF4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88980" y="1341438"/>
            <a:ext cx="6214039" cy="333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5B2CD47-C502-8DF5-3F6A-12EA1CBAEE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13D7016-E755-BE1D-EDF6-DE9FF8A0BE7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1CA7D7-036B-07E1-E805-4432BD2D3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1041400"/>
            <a:ext cx="5191125" cy="2617787"/>
          </a:xfrm>
        </p:spPr>
        <p:txBody>
          <a:bodyPr anchor="b"/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185A10-EEF3-C690-8BF4-03BA3EFB6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3823510"/>
            <a:ext cx="5191125" cy="1116013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Platshållare för text 11">
            <a:extLst>
              <a:ext uri="{FF2B5EF4-FFF2-40B4-BE49-F238E27FC236}">
                <a16:creationId xmlns:a16="http://schemas.microsoft.com/office/drawing/2014/main" id="{D3633973-C2EB-05F3-D946-E4BAE4D57B70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202800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75270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bei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5B2CD47-C502-8DF5-3F6A-12EA1CBAEE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13D7016-E755-BE1D-EDF6-DE9FF8A0BE7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1CA7D7-036B-07E1-E805-4432BD2D3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1041400"/>
            <a:ext cx="5191125" cy="2617787"/>
          </a:xfrm>
        </p:spPr>
        <p:txBody>
          <a:bodyPr anchor="b"/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185A10-EEF3-C690-8BF4-03BA3EFB6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3823510"/>
            <a:ext cx="5191125" cy="1116013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11" name="Platshållare för text 11">
            <a:extLst>
              <a:ext uri="{FF2B5EF4-FFF2-40B4-BE49-F238E27FC236}">
                <a16:creationId xmlns:a16="http://schemas.microsoft.com/office/drawing/2014/main" id="{7B78D11C-EE80-DF91-4A4D-AE02C59817D6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202800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857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ö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5B2CD47-C502-8DF5-3F6A-12EA1CBAEE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noFill/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185A10-EEF3-C690-8BF4-03BA3EFB6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0"/>
            <a:ext cx="5778500" cy="6858000"/>
          </a:xfrm>
          <a:gradFill>
            <a:gsLst>
              <a:gs pos="0">
                <a:schemeClr val="tx1"/>
              </a:gs>
              <a:gs pos="100000">
                <a:schemeClr val="tx1">
                  <a:alpha val="0"/>
                </a:schemeClr>
              </a:gs>
            </a:gsLst>
            <a:lin ang="0" scaled="0"/>
          </a:gradFill>
        </p:spPr>
        <p:txBody>
          <a:bodyPr lIns="684000" tIns="4860000"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1CA7D7-036B-07E1-E805-4432BD2D3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1041400"/>
            <a:ext cx="5191125" cy="3543300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AF5004E1-EF71-82B1-F79E-DC414ABC9CB3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202800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11641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lj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E5B2CD47-C502-8DF5-3F6A-12EA1CBAEE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  <a:ln>
            <a:noFill/>
          </a:ln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11CA7D7-036B-07E1-E805-4432BD2D3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1041400"/>
            <a:ext cx="5191125" cy="3543300"/>
          </a:xfrm>
        </p:spPr>
        <p:txBody>
          <a:bodyPr anchor="b"/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B185A10-EEF3-C690-8BF4-03BA3EFB6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700587"/>
            <a:ext cx="5191125" cy="1116013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5" name="Platshållare för text 11">
            <a:extLst>
              <a:ext uri="{FF2B5EF4-FFF2-40B4-BE49-F238E27FC236}">
                <a16:creationId xmlns:a16="http://schemas.microsoft.com/office/drawing/2014/main" id="{91EC68B6-30B5-DD27-A0A4-A3241DC80A5B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128156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5228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örkbl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9A987-89AE-FBBC-BB87-96AF2686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709739"/>
            <a:ext cx="7388225" cy="2340620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C7B64F-2DBE-AFF7-6DA6-A053A423C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4317058"/>
            <a:ext cx="73882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E0D61C-D012-1FCB-385D-EC98870F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7D2198-A190-C54F-BAF6-2E5B481FCEE9}" type="datetime1">
              <a:rPr lang="sv-SE" smtClean="0"/>
              <a:t>2026-03-31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64BA28-CD95-6BDF-9D35-53231F67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BA5F9E-E6D8-8D24-0181-7CE6B642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690847-0326-354E-975D-7A92339FC3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latshållare för text 11">
            <a:extLst>
              <a:ext uri="{FF2B5EF4-FFF2-40B4-BE49-F238E27FC236}">
                <a16:creationId xmlns:a16="http://schemas.microsoft.com/office/drawing/2014/main" id="{EA471565-B00E-FE76-FECF-B2606A97220E}"/>
              </a:ext>
            </a:extLst>
          </p:cNvPr>
          <p:cNvSpPr>
            <a:spLocks noGrp="1" noChangeAspect="1"/>
          </p:cNvSpPr>
          <p:nvPr>
            <p:ph type="body" sz="quarter" idx="14"/>
          </p:nvPr>
        </p:nvSpPr>
        <p:spPr>
          <a:xfrm>
            <a:off x="10720800" y="6202800"/>
            <a:ext cx="867600" cy="46764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269875" indent="0">
              <a:buNone/>
              <a:defRPr sz="200"/>
            </a:lvl2pPr>
            <a:lvl3pPr marL="508000" indent="0">
              <a:buNone/>
              <a:defRPr sz="200"/>
            </a:lvl3pPr>
            <a:lvl4pPr marL="801688" indent="0">
              <a:buNone/>
              <a:defRPr sz="200"/>
            </a:lvl4pPr>
            <a:lvl5pPr marL="1023937" indent="0">
              <a:buNone/>
              <a:defRPr sz="2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86567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ljusblå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9A987-89AE-FBBC-BB87-96AF2686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709739"/>
            <a:ext cx="7388225" cy="23406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C7B64F-2DBE-AFF7-6DA6-A053A423C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4317058"/>
            <a:ext cx="73882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E0D61C-D012-1FCB-385D-EC98870F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172B-64F0-BF4E-9E34-01CF0DF8A45E}" type="datetime1">
              <a:rPr lang="sv-SE" smtClean="0"/>
              <a:t>2026-03-31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64BA28-CD95-6BDF-9D35-53231F67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BA5F9E-E6D8-8D24-0181-7CE6B642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6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B9A987-89AE-FBBC-BB87-96AF2686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709739"/>
            <a:ext cx="7388225" cy="23406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C7B64F-2DBE-AFF7-6DA6-A053A423C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4317058"/>
            <a:ext cx="73882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E0D61C-D012-1FCB-385D-EC98870F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D3D73-5DCA-7644-9414-DA317B558566}" type="datetime1">
              <a:rPr lang="sv-SE" smtClean="0"/>
              <a:t>2026-03-31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64BA28-CD95-6BDF-9D35-53231F679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BA5F9E-E6D8-8D24-0181-7CE6B6420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61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43D38-2765-0304-EF3C-64EE1CC7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352425"/>
            <a:ext cx="11017250" cy="11461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32F701-C3BF-9149-BBC9-0B8018B4F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99" y="1825625"/>
            <a:ext cx="11007725" cy="41957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62C435-8522-B0B7-06FB-A91A771F7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BC16-9880-304A-BC72-8063135B69A2}" type="datetime1">
              <a:rPr lang="sv-SE" smtClean="0"/>
              <a:t>2026-03-31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0D3DB6-093D-D2C1-9715-C4E75EBA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80490C-169E-2F53-FE85-25C52191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0847-0326-354E-975D-7A92339FC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5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4831BBB-080F-1E9C-3D37-7C7D1FF2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899" y="352425"/>
            <a:ext cx="11007725" cy="114617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mall för 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3A5CC43-3E87-3F0B-46E9-81D1DE128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899" y="1825625"/>
            <a:ext cx="11007725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6E4FC88-3485-769D-2705-3BAD6680B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87111" y="6450433"/>
            <a:ext cx="1034288" cy="226591"/>
          </a:xfrm>
          <a:prstGeom prst="rect">
            <a:avLst/>
          </a:prstGeom>
        </p:spPr>
        <p:txBody>
          <a:bodyPr vert="horz" wrap="square" lIns="91440" tIns="36000" rIns="91440" bIns="36000" rtlCol="0" anchor="b" anchorCtr="0">
            <a:spAutoFit/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DE676CD-AE16-1A4C-93D8-ED73DD1B8B70}" type="datetime1">
              <a:rPr lang="sv-SE" smtClean="0"/>
              <a:t>2026-03-31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B1101D-55FE-D72C-52C6-0E0F610EF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50949" y="6444084"/>
            <a:ext cx="3747262" cy="226591"/>
          </a:xfrm>
          <a:prstGeom prst="rect">
            <a:avLst/>
          </a:prstGeom>
        </p:spPr>
        <p:txBody>
          <a:bodyPr vert="horz" wrap="square" lIns="91440" tIns="36000" rIns="91440" bIns="36000" rtlCol="0" anchor="b" anchorCtr="0">
            <a:sp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BC0E68-3C9D-6959-0338-169E40623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6899" y="6444084"/>
            <a:ext cx="565150" cy="226591"/>
          </a:xfrm>
          <a:prstGeom prst="rect">
            <a:avLst/>
          </a:prstGeom>
        </p:spPr>
        <p:txBody>
          <a:bodyPr vert="horz" wrap="square" lIns="91440" tIns="36000" rIns="91440" bIns="36000" rtlCol="0" anchor="b" anchorCtr="0">
            <a:spAutoFit/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690847-0326-354E-975D-7A92339FC30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1D69A088-575A-A390-0B2F-06CC7BA66825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722343" y="6202675"/>
            <a:ext cx="872758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91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49" r:id="rId3"/>
    <p:sldLayoutId id="2147483660" r:id="rId4"/>
    <p:sldLayoutId id="2147483661" r:id="rId5"/>
    <p:sldLayoutId id="2147483662" r:id="rId6"/>
    <p:sldLayoutId id="2147483651" r:id="rId7"/>
    <p:sldLayoutId id="2147483663" r:id="rId8"/>
    <p:sldLayoutId id="2147483650" r:id="rId9"/>
    <p:sldLayoutId id="2147483652" r:id="rId10"/>
    <p:sldLayoutId id="2147483656" r:id="rId11"/>
    <p:sldLayoutId id="2147483664" r:id="rId12"/>
    <p:sldLayoutId id="2147483654" r:id="rId13"/>
    <p:sldLayoutId id="2147483655" r:id="rId14"/>
    <p:sldLayoutId id="2147483659" r:id="rId15"/>
    <p:sldLayoutId id="2147483658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90538" indent="-220663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Systemtypsnitt normalt"/>
        <a:buChar char="–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00" indent="-2540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Systemtypsnitt normalt"/>
        <a:buChar char="–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22225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Systemtypsnitt normalt"/>
        <a:buChar char="–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44600" indent="-220663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Systemtypsnitt normalt"/>
        <a:buChar char="–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845" userDrawn="1">
          <p15:clr>
            <a:srgbClr val="F26B43"/>
          </p15:clr>
        </p15:guide>
        <p15:guide id="4" pos="370" userDrawn="1">
          <p15:clr>
            <a:srgbClr val="F26B43"/>
          </p15:clr>
        </p15:guide>
        <p15:guide id="5" pos="7310" userDrawn="1">
          <p15:clr>
            <a:srgbClr val="F26B43"/>
          </p15:clr>
        </p15:guide>
        <p15:guide id="6" orient="horz" pos="3793" userDrawn="1">
          <p15:clr>
            <a:srgbClr val="F26B43"/>
          </p15:clr>
        </p15:guide>
        <p15:guide id="7" orient="horz" pos="3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5C132C31-D798-6291-93EB-EFF181506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862" y="132048"/>
            <a:ext cx="5973205" cy="6593903"/>
          </a:xfrm>
          <a:prstGeom prst="rect">
            <a:avLst/>
          </a:prstGeom>
        </p:spPr>
      </p:pic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87699957-7A4E-D5DE-C704-4D0FDB91E618}"/>
              </a:ext>
            </a:extLst>
          </p:cNvPr>
          <p:cNvCxnSpPr>
            <a:cxnSpLocks/>
          </p:cNvCxnSpPr>
          <p:nvPr/>
        </p:nvCxnSpPr>
        <p:spPr>
          <a:xfrm>
            <a:off x="1543050" y="571500"/>
            <a:ext cx="45005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11">
            <a:extLst>
              <a:ext uri="{FF2B5EF4-FFF2-40B4-BE49-F238E27FC236}">
                <a16:creationId xmlns:a16="http://schemas.microsoft.com/office/drawing/2014/main" id="{536D39A7-0C37-37D4-01BC-1BCC4BE30581}"/>
              </a:ext>
            </a:extLst>
          </p:cNvPr>
          <p:cNvCxnSpPr>
            <a:cxnSpLocks/>
          </p:cNvCxnSpPr>
          <p:nvPr/>
        </p:nvCxnSpPr>
        <p:spPr>
          <a:xfrm>
            <a:off x="1543050" y="5791200"/>
            <a:ext cx="17668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03862625-30E9-6B98-1DEF-D53024144641}"/>
              </a:ext>
            </a:extLst>
          </p:cNvPr>
          <p:cNvCxnSpPr>
            <a:cxnSpLocks/>
          </p:cNvCxnSpPr>
          <p:nvPr/>
        </p:nvCxnSpPr>
        <p:spPr>
          <a:xfrm>
            <a:off x="1562100" y="571500"/>
            <a:ext cx="0" cy="52197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93DCC1F4-BD27-15DA-7EBE-1ED9EA663B9F}"/>
              </a:ext>
            </a:extLst>
          </p:cNvPr>
          <p:cNvCxnSpPr>
            <a:cxnSpLocks/>
          </p:cNvCxnSpPr>
          <p:nvPr/>
        </p:nvCxnSpPr>
        <p:spPr>
          <a:xfrm flipV="1">
            <a:off x="6043613" y="571500"/>
            <a:ext cx="0" cy="44005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9EF45E6B-CB06-8299-7E0E-1D5F42B165AB}"/>
              </a:ext>
            </a:extLst>
          </p:cNvPr>
          <p:cNvCxnSpPr>
            <a:cxnSpLocks/>
          </p:cNvCxnSpPr>
          <p:nvPr/>
        </p:nvCxnSpPr>
        <p:spPr>
          <a:xfrm>
            <a:off x="4800600" y="4972050"/>
            <a:ext cx="124301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B4D7D9A8-EBBD-4249-DAC2-F27E2A994CBF}"/>
              </a:ext>
            </a:extLst>
          </p:cNvPr>
          <p:cNvCxnSpPr>
            <a:cxnSpLocks/>
          </p:cNvCxnSpPr>
          <p:nvPr/>
        </p:nvCxnSpPr>
        <p:spPr>
          <a:xfrm flipV="1">
            <a:off x="4800600" y="4972050"/>
            <a:ext cx="0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Rak koppling 36">
            <a:extLst>
              <a:ext uri="{FF2B5EF4-FFF2-40B4-BE49-F238E27FC236}">
                <a16:creationId xmlns:a16="http://schemas.microsoft.com/office/drawing/2014/main" id="{B0792B2D-DF0E-66D1-6E59-98CC83212242}"/>
              </a:ext>
            </a:extLst>
          </p:cNvPr>
          <p:cNvCxnSpPr>
            <a:cxnSpLocks/>
          </p:cNvCxnSpPr>
          <p:nvPr/>
        </p:nvCxnSpPr>
        <p:spPr>
          <a:xfrm flipV="1">
            <a:off x="4257675" y="4972050"/>
            <a:ext cx="0" cy="171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9AE25ED7-6CA2-D659-9C2C-442191B6691C}"/>
              </a:ext>
            </a:extLst>
          </p:cNvPr>
          <p:cNvCxnSpPr>
            <a:cxnSpLocks/>
          </p:cNvCxnSpPr>
          <p:nvPr/>
        </p:nvCxnSpPr>
        <p:spPr>
          <a:xfrm>
            <a:off x="4257675" y="5143500"/>
            <a:ext cx="5429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k koppling 39">
            <a:extLst>
              <a:ext uri="{FF2B5EF4-FFF2-40B4-BE49-F238E27FC236}">
                <a16:creationId xmlns:a16="http://schemas.microsoft.com/office/drawing/2014/main" id="{6F91D96B-63BB-6395-E250-937D3C409EE1}"/>
              </a:ext>
            </a:extLst>
          </p:cNvPr>
          <p:cNvCxnSpPr>
            <a:cxnSpLocks/>
          </p:cNvCxnSpPr>
          <p:nvPr/>
        </p:nvCxnSpPr>
        <p:spPr>
          <a:xfrm>
            <a:off x="3295650" y="4972050"/>
            <a:ext cx="96202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Rak koppling 41">
            <a:extLst>
              <a:ext uri="{FF2B5EF4-FFF2-40B4-BE49-F238E27FC236}">
                <a16:creationId xmlns:a16="http://schemas.microsoft.com/office/drawing/2014/main" id="{6B38CC25-E971-D4DA-D419-230C91B4E4E4}"/>
              </a:ext>
            </a:extLst>
          </p:cNvPr>
          <p:cNvCxnSpPr>
            <a:cxnSpLocks/>
          </p:cNvCxnSpPr>
          <p:nvPr/>
        </p:nvCxnSpPr>
        <p:spPr>
          <a:xfrm flipV="1">
            <a:off x="3309938" y="4972050"/>
            <a:ext cx="0" cy="8191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512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Hushagen">
      <a:dk1>
        <a:srgbClr val="000000"/>
      </a:dk1>
      <a:lt1>
        <a:srgbClr val="FFFFFF"/>
      </a:lt1>
      <a:dk2>
        <a:srgbClr val="004877"/>
      </a:dk2>
      <a:lt2>
        <a:srgbClr val="E5ECF1"/>
      </a:lt2>
      <a:accent1>
        <a:srgbClr val="004877"/>
      </a:accent1>
      <a:accent2>
        <a:srgbClr val="EFE9DC"/>
      </a:accent2>
      <a:accent3>
        <a:srgbClr val="77160E"/>
      </a:accent3>
      <a:accent4>
        <a:srgbClr val="E5ECF1"/>
      </a:accent4>
      <a:accent5>
        <a:srgbClr val="CACACA"/>
      </a:accent5>
      <a:accent6>
        <a:srgbClr val="696969"/>
      </a:accent6>
      <a:hlink>
        <a:srgbClr val="77160E"/>
      </a:hlink>
      <a:folHlink>
        <a:srgbClr val="E5ECF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/>
        </a:solidFill>
      </a:spPr>
      <a:bodyPr wrap="square" lIns="144000" tIns="108000" rIns="144000" bIns="10800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ushagen" id="{91B326DF-3944-3F47-AB7E-2F9F1E7582CF}" vid="{BF34C36D-D40E-354D-8E89-1F450D058FE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AEF7544817D24C8793C071C1A4DA75" ma:contentTypeVersion="18" ma:contentTypeDescription="Skapa ett nytt dokument." ma:contentTypeScope="" ma:versionID="6e41801342e11f867d8201d9e274e386">
  <xsd:schema xmlns:xsd="http://www.w3.org/2001/XMLSchema" xmlns:xs="http://www.w3.org/2001/XMLSchema" xmlns:p="http://schemas.microsoft.com/office/2006/metadata/properties" xmlns:ns2="1114a2a5-1c8c-49c4-8928-64a7e6a90bab" xmlns:ns3="420afc68-6c37-4fef-8fca-947146df34ae" targetNamespace="http://schemas.microsoft.com/office/2006/metadata/properties" ma:root="true" ma:fieldsID="17bf75de40f75fa928f168e58cd5d053" ns2:_="" ns3:_="">
    <xsd:import namespace="1114a2a5-1c8c-49c4-8928-64a7e6a90bab"/>
    <xsd:import namespace="420afc68-6c37-4fef-8fca-947146df34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4a2a5-1c8c-49c4-8928-64a7e6a90b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d5aa72cd-a3a0-4bec-a099-fea7c04d48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0afc68-6c37-4fef-8fca-947146df34a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c84605-59f8-450a-94e3-c78e89226b54}" ma:internalName="TaxCatchAll" ma:showField="CatchAllData" ma:web="420afc68-6c37-4fef-8fca-947146df34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0afc68-6c37-4fef-8fca-947146df34ae" xsi:nil="true"/>
    <lcf76f155ced4ddcb4097134ff3c332f xmlns="1114a2a5-1c8c-49c4-8928-64a7e6a90ba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8DE715-59A6-450D-9365-8B9A24911880}"/>
</file>

<file path=customXml/itemProps2.xml><?xml version="1.0" encoding="utf-8"?>
<ds:datastoreItem xmlns:ds="http://schemas.openxmlformats.org/officeDocument/2006/customXml" ds:itemID="{377D49E3-EA33-4CBB-90A2-A52F56607298}"/>
</file>

<file path=customXml/itemProps3.xml><?xml version="1.0" encoding="utf-8"?>
<ds:datastoreItem xmlns:ds="http://schemas.openxmlformats.org/officeDocument/2006/customXml" ds:itemID="{18CC24EB-4CD4-4EA1-9B35-1E0E8FEBCBFC}"/>
</file>

<file path=docProps/app.xml><?xml version="1.0" encoding="utf-8"?>
<Properties xmlns="http://schemas.openxmlformats.org/officeDocument/2006/extended-properties" xmlns:vt="http://schemas.openxmlformats.org/officeDocument/2006/docPropsVTypes">
  <Template>Hushagen med exempelsidor</Template>
  <TotalTime>6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Arial</vt:lpstr>
      <vt:lpstr>Systemtypsnitt normalt</vt:lpstr>
      <vt:lpstr>Wingdings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Pernilla Bergkvist</dc:creator>
  <cp:lastModifiedBy>Pernilla Bergkvist</cp:lastModifiedBy>
  <cp:revision>1</cp:revision>
  <dcterms:created xsi:type="dcterms:W3CDTF">2026-03-31T13:48:02Z</dcterms:created>
  <dcterms:modified xsi:type="dcterms:W3CDTF">2026-03-31T13:54:21Z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0x01010085AEF7544817D24C8793C071C1A4DA75</vt:lpwstr>
  </property>
</Properties>
</file>