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EB448-FA0D-4482-B7DB-A3C90CD160B1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E72B-3896-4765-9C30-BD397202C4D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7010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EB448-FA0D-4482-B7DB-A3C90CD160B1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E72B-3896-4765-9C30-BD397202C4D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171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EB448-FA0D-4482-B7DB-A3C90CD160B1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E72B-3896-4765-9C30-BD397202C4D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9752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EB448-FA0D-4482-B7DB-A3C90CD160B1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E72B-3896-4765-9C30-BD397202C4D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7540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EB448-FA0D-4482-B7DB-A3C90CD160B1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E72B-3896-4765-9C30-BD397202C4D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03084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EB448-FA0D-4482-B7DB-A3C90CD160B1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E72B-3896-4765-9C30-BD397202C4D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6965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EB448-FA0D-4482-B7DB-A3C90CD160B1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E72B-3896-4765-9C30-BD397202C4D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1743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EB448-FA0D-4482-B7DB-A3C90CD160B1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E72B-3896-4765-9C30-BD397202C4D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4301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EB448-FA0D-4482-B7DB-A3C90CD160B1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E72B-3896-4765-9C30-BD397202C4D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5486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EB448-FA0D-4482-B7DB-A3C90CD160B1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E72B-3896-4765-9C30-BD397202C4D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7606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EB448-FA0D-4482-B7DB-A3C90CD160B1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7E72B-3896-4765-9C30-BD397202C4D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72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EB448-FA0D-4482-B7DB-A3C90CD160B1}" type="datetimeFigureOut">
              <a:rPr lang="sv-SE" smtClean="0"/>
              <a:t>2024-03-28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7E72B-3896-4765-9C30-BD397202C4D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3746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650" y="2433638"/>
            <a:ext cx="4076700" cy="199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3291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Bildspel på skärmen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Office-tema</vt:lpstr>
      <vt:lpstr>PowerPoint-presentation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Ulla</dc:creator>
  <cp:lastModifiedBy>Ulla</cp:lastModifiedBy>
  <cp:revision>1</cp:revision>
  <dcterms:created xsi:type="dcterms:W3CDTF">2024-03-28T12:25:01Z</dcterms:created>
  <dcterms:modified xsi:type="dcterms:W3CDTF">2024-03-28T12:25:33Z</dcterms:modified>
</cp:coreProperties>
</file>