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C48D40-E65A-42E9-9F24-CE29ED3BC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3EC2FC-2BC9-4B88-876C-161AA8E52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D86818-E3FA-43B3-A9BF-1F6E16AB0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053785-0B5A-4185-8D14-846FDBF81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E11227-EA90-4C03-95F1-14459958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985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37E4AF-6E4A-4753-8076-A796BF992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D73D797-E4B2-4FE4-978A-73D84AC67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AE4843-C4BB-427C-8533-91EAEA5C6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B573D-AF32-4867-A833-9C04CCDFF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FC6FEA-2A56-4308-B19A-EBBDBBD08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25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AC1057-A1DD-4CC0-86ED-987435AD2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B4AC2FF-D45D-4CC7-AB63-CCEE5EAF9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DB79BC-A0AD-473F-8B45-A7226EA7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A00AFD-E75D-482E-8F54-EA3C0F65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BDF314-9762-4B82-981F-32CC32364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91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8E937F-97FE-4C88-90E6-1BCF4DBC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36CF3B-85FD-4CAB-9241-1561A1D6C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294890-B622-474F-BCA6-D3AD199D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D02E1D-5C26-448F-9E7D-622EF9FD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3FEBC5-D0B4-4609-AAE1-E675E42F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59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33014B-BB19-488C-8A6B-51880FDA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4FFEA00-DBB6-4A8C-8AD1-B76872B09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F61873-6AB9-4E71-A6C9-745992D0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1FA662-FD71-43A7-8E38-A2B698FCE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19D098-4D52-4BEA-96FB-CBF4DAA49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786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406B55-7EBA-4B0B-A67A-39488ED02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79DFE7-3C64-4FEB-B478-173D71B80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19C844F-8F8A-498A-8394-2F4F3DC5E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241F70A-EFC5-4BA5-834B-B45DD163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F24B239-4539-4670-8BD9-274DEBD2A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5685073-154A-46C8-903A-4F84F2703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97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568A2D-416D-4EF9-A950-6FB05C914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6C281E6-BD27-4353-9266-D10327BB2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2FA42EC-87AD-4D8F-9D86-7A7640F67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546BD97-74C9-48F6-8EA6-86D7C0FA51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95BD280-5A74-4F9C-A62B-0D0686EBD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826E210-0A95-4936-A0CF-1E16D66AF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9D816FE-FEF9-478A-8F31-DEB72BFF6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6DDC7EA-4B55-4E34-A520-E0FF96C72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544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CF142B-D5C3-41F9-A19E-13A513EE4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A06A1DD-7D22-49C0-BCBD-0CB557F8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701D2E2-EC5D-4546-BF30-7DD3A629E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5A78F11-11BA-4C19-B51F-4CD2E6804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168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EF5ADF0-7F46-459B-BB6C-2BCAE3A0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84D3B03-EBB1-4E33-82C9-CB95993C3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D39D9D1-4CC1-4CB6-818E-A944B75CB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016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210CDF-6BDD-4F50-B9D3-65390304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E21B37-417D-4695-A512-856067003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E989E2-F933-42A5-AD0D-DDA2CCEA6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C0F00F-81DF-4A2E-8106-E5133F70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0DD34A7-4B1B-46B8-94E3-4BAC2B954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786CAD3-0440-4197-BE11-9EFBE843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88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DF74B8-D608-458E-BBFF-DE987ACBB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89D190F-A104-40E7-B296-BA5E686496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301F0D4-FA6B-4DB1-B65F-FE126B3DC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1BCEB09-03B9-4C20-B5D9-79E70C71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BC2AD76-1EAB-4B1C-9079-3907E8F1E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8F3F7E0-D5E9-4BCF-9147-25F7B7D7B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98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1AFE14-0245-412D-86CD-4143E54E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875540-095E-4BCE-8AC2-72B289E16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6DB6B0-1F3E-4256-A0F5-B50F100CD9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C0CEF-C461-4197-B35A-328A28D86BF1}" type="datetimeFigureOut">
              <a:rPr lang="sv-SE" smtClean="0"/>
              <a:t>2019-11-04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0169E5-5720-43D7-A309-0203D0940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30BA88-AAE5-4B43-B960-FDB8754EF4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5A8F8-BB4F-4AA2-9493-E09A7DB867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78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347BFB27-896D-4F2F-B94B-F17B0F16F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069" y="0"/>
            <a:ext cx="49358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03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Mats Wennberg</dc:creator>
  <cp:lastModifiedBy>Mats Wennberg</cp:lastModifiedBy>
  <cp:revision>1</cp:revision>
  <dcterms:created xsi:type="dcterms:W3CDTF">2019-11-04T16:15:31Z</dcterms:created>
  <dcterms:modified xsi:type="dcterms:W3CDTF">2019-11-04T16:16:34Z</dcterms:modified>
</cp:coreProperties>
</file>