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6" r:id="rId7"/>
    <p:sldId id="259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4DC67F-D1FB-48F9-BE35-E18D024D477B}" v="1" dt="2023-05-31T13:24:07.5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nart Berg" userId="81bc4ac5-ef16-40ab-8836-10295fc5665e" providerId="ADAL" clId="{444DC67F-D1FB-48F9-BE35-E18D024D477B}"/>
    <pc:docChg chg="modSld">
      <pc:chgData name="Lennart Berg" userId="81bc4ac5-ef16-40ab-8836-10295fc5665e" providerId="ADAL" clId="{444DC67F-D1FB-48F9-BE35-E18D024D477B}" dt="2023-05-31T13:25:54.341" v="9" actId="1076"/>
      <pc:docMkLst>
        <pc:docMk/>
      </pc:docMkLst>
      <pc:sldChg chg="modSp mod">
        <pc:chgData name="Lennart Berg" userId="81bc4ac5-ef16-40ab-8836-10295fc5665e" providerId="ADAL" clId="{444DC67F-D1FB-48F9-BE35-E18D024D477B}" dt="2023-05-31T13:25:35.514" v="7" actId="20577"/>
        <pc:sldMkLst>
          <pc:docMk/>
          <pc:sldMk cId="2225392572" sldId="257"/>
        </pc:sldMkLst>
        <pc:spChg chg="mod">
          <ac:chgData name="Lennart Berg" userId="81bc4ac5-ef16-40ab-8836-10295fc5665e" providerId="ADAL" clId="{444DC67F-D1FB-48F9-BE35-E18D024D477B}" dt="2023-05-31T13:25:35.514" v="7" actId="20577"/>
          <ac:spMkLst>
            <pc:docMk/>
            <pc:sldMk cId="2225392572" sldId="257"/>
            <ac:spMk id="17" creationId="{C7014E5E-229A-54C3-53D8-CF2597F6B854}"/>
          </ac:spMkLst>
        </pc:spChg>
      </pc:sldChg>
      <pc:sldChg chg="addSp modSp mod">
        <pc:chgData name="Lennart Berg" userId="81bc4ac5-ef16-40ab-8836-10295fc5665e" providerId="ADAL" clId="{444DC67F-D1FB-48F9-BE35-E18D024D477B}" dt="2023-05-31T13:25:54.341" v="9" actId="1076"/>
        <pc:sldMkLst>
          <pc:docMk/>
          <pc:sldMk cId="2799881696" sldId="259"/>
        </pc:sldMkLst>
        <pc:spChg chg="add mod">
          <ac:chgData name="Lennart Berg" userId="81bc4ac5-ef16-40ab-8836-10295fc5665e" providerId="ADAL" clId="{444DC67F-D1FB-48F9-BE35-E18D024D477B}" dt="2023-05-31T13:24:56.459" v="3" actId="1582"/>
          <ac:spMkLst>
            <pc:docMk/>
            <pc:sldMk cId="2799881696" sldId="259"/>
            <ac:spMk id="2" creationId="{2352A851-AF04-A3DE-71BB-A8FF99A9A686}"/>
          </ac:spMkLst>
        </pc:spChg>
        <pc:spChg chg="add mod">
          <ac:chgData name="Lennart Berg" userId="81bc4ac5-ef16-40ab-8836-10295fc5665e" providerId="ADAL" clId="{444DC67F-D1FB-48F9-BE35-E18D024D477B}" dt="2023-05-31T13:25:54.341" v="9" actId="1076"/>
          <ac:spMkLst>
            <pc:docMk/>
            <pc:sldMk cId="2799881696" sldId="259"/>
            <ac:spMk id="4" creationId="{F05F3956-911C-0035-E6A5-C36420CD25B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C964D61-298E-2B0F-B2C6-937157B297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2DA522D-E88B-FF7A-F9DE-110CB37AC9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C919A68-F24D-9827-A2C5-437BEDE0D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E8AD-04DF-41AC-A45D-A7CE254EB29A}" type="datetimeFigureOut">
              <a:rPr lang="sv-SE" smtClean="0"/>
              <a:t>2023-05-31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7A617E-9088-7C3D-C50C-47E43BD97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05FD2FC-6E9B-6575-5231-5C5E6A3F0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DE93E-F34D-48E6-B595-C6E20D92E4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8116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F52BC5-FECE-A904-2590-208AA2179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16B617C-E220-0193-E91F-8E8350B759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D24BB3D-E709-A885-0746-D938EAB84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E8AD-04DF-41AC-A45D-A7CE254EB29A}" type="datetimeFigureOut">
              <a:rPr lang="sv-SE" smtClean="0"/>
              <a:t>2023-05-31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5DEC6BA-BF25-506E-4C00-44178793A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665ED3-492B-2BCD-C964-090ACDF19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DE93E-F34D-48E6-B595-C6E20D92E4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7867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3B6C59DC-CB3A-17EC-AAAC-DC6059AD92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ACE6953-82A8-E2EE-6E66-0FE7CA2A4F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E4E6A9-2280-4EE9-AAAA-F44102A7A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E8AD-04DF-41AC-A45D-A7CE254EB29A}" type="datetimeFigureOut">
              <a:rPr lang="sv-SE" smtClean="0"/>
              <a:t>2023-05-31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3C5AA6-33A4-9812-FE87-53D58A1AC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5FC15D0-DCAF-FA6E-60C8-9012B9BA9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DE93E-F34D-48E6-B595-C6E20D92E4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8199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899C50-847D-8C80-F7D5-9A8431C06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FD5920B-8767-6296-3D3A-4F47476BE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1ED6D2-6FAB-173C-4094-D4C2C8A0E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E8AD-04DF-41AC-A45D-A7CE254EB29A}" type="datetimeFigureOut">
              <a:rPr lang="sv-SE" smtClean="0"/>
              <a:t>2023-05-31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7E51A25-F524-6134-C6C2-EBE20F4A7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A43CA92-E890-A10B-7E91-AA0D030C3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DE93E-F34D-48E6-B595-C6E20D92E4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5515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720278-DD9F-ECA4-863C-7E859732F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951B6FE-54BE-F1EF-9C0C-D2F33BBE32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58D60FB-CAF2-950D-80FE-937ADAF6D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E8AD-04DF-41AC-A45D-A7CE254EB29A}" type="datetimeFigureOut">
              <a:rPr lang="sv-SE" smtClean="0"/>
              <a:t>2023-05-31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859D5BB-8B12-0E3E-CE06-D25D43561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F214684-BD12-3206-122D-8128E1D26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DE93E-F34D-48E6-B595-C6E20D92E4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1617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C5767C-6001-509F-3A9E-1B0C3C47F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A5C680D-5520-B84A-111F-6004662DE7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571DA7B-1666-72BE-1355-7829288414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111DFD-47E8-C2E1-1C88-F0112C88C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E8AD-04DF-41AC-A45D-A7CE254EB29A}" type="datetimeFigureOut">
              <a:rPr lang="sv-SE" smtClean="0"/>
              <a:t>2023-05-31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B9FCCF0-C86D-3C7A-1155-8E35955FF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D994802-862F-A0A8-6053-39CDA7553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DE93E-F34D-48E6-B595-C6E20D92E4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2089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EC1AC7-C76E-6EB7-21AF-26EF1A67A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3D7BB37-CCE0-B768-218C-DC231D70A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0BC1FDC-AD68-EE1D-EB86-9689072522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959E6E7-DB73-053D-6C5D-8930EEC9DB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F12A827-4132-C26D-C5F4-10A1DA7654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A9CC580-DACD-A860-8ABC-841F69D3E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E8AD-04DF-41AC-A45D-A7CE254EB29A}" type="datetimeFigureOut">
              <a:rPr lang="sv-SE" smtClean="0"/>
              <a:t>2023-05-31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4C27630-C980-CAD3-E049-211B8582C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984E73A-A646-EA28-C1F7-39EB93E1B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DE93E-F34D-48E6-B595-C6E20D92E4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867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952136-05BF-D20F-7CEB-709864D1F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783593D-BD5B-A9F1-0C95-DA95E43F1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E8AD-04DF-41AC-A45D-A7CE254EB29A}" type="datetimeFigureOut">
              <a:rPr lang="sv-SE" smtClean="0"/>
              <a:t>2023-05-31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024AA01-025F-23EA-A5BB-D1825D9E8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CA1C774-EA08-BAE0-5456-232F26182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DE93E-F34D-48E6-B595-C6E20D92E4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8704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4EFA461-A7FA-CB24-067B-C263DC114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E8AD-04DF-41AC-A45D-A7CE254EB29A}" type="datetimeFigureOut">
              <a:rPr lang="sv-SE" smtClean="0"/>
              <a:t>2023-05-31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2A9AEDB-1409-A134-7AE8-AF8415925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68DF0A7-425C-EBBF-0F28-64F13E998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DE93E-F34D-48E6-B595-C6E20D92E4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077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776520-C38B-DDD8-BB93-427F461ED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31A86B-ECAA-74BA-BA40-B3184D40E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2275144-9A10-2B4B-CCAB-0276E8E41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7DD01D7-2D09-7CFD-D3F8-EF72D1518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E8AD-04DF-41AC-A45D-A7CE254EB29A}" type="datetimeFigureOut">
              <a:rPr lang="sv-SE" smtClean="0"/>
              <a:t>2023-05-31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FFA8DD8-19AD-6AD5-0D6A-27103BA8B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45E590B-910B-742F-893C-FB1831D18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DE93E-F34D-48E6-B595-C6E20D92E4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0011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5A26DE-3F9E-C8F7-4B72-F93C507EE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0980967-0A5C-D1C4-9D52-24D4B69058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36415DE-0865-AA26-3D18-8E0712085B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CD448FE-D7C5-D8B0-E8B6-FC88DC6F2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E8AD-04DF-41AC-A45D-A7CE254EB29A}" type="datetimeFigureOut">
              <a:rPr lang="sv-SE" smtClean="0"/>
              <a:t>2023-05-31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6A6CE83-C79A-3F75-0230-3FCC03762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7FF5F0F-E19D-1098-7E83-20141848B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DE93E-F34D-48E6-B595-C6E20D92E4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545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9A3513C-F823-44E4-2D4F-8C26D6216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8CD4FE-FF35-376C-2F86-51791C1A5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E4F64CA-317B-752A-517E-24A8978B18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FE8AD-04DF-41AC-A45D-A7CE254EB29A}" type="datetimeFigureOut">
              <a:rPr lang="sv-SE" smtClean="0"/>
              <a:t>2023-05-31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8831DE5-8145-D6D8-4029-AFA79BCB55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3956F22-8746-3224-5DA3-AD3F441B7D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DE93E-F34D-48E6-B595-C6E20D92E4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9609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CAC4DDBB-755D-171F-0976-BCF015EE4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4377"/>
            <a:ext cx="12192000" cy="6289245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3D3C77E5-A257-58BC-2B6C-005945CB4512}"/>
              </a:ext>
            </a:extLst>
          </p:cNvPr>
          <p:cNvSpPr/>
          <p:nvPr/>
        </p:nvSpPr>
        <p:spPr>
          <a:xfrm>
            <a:off x="1597572" y="3237186"/>
            <a:ext cx="1587062" cy="8618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07C8BF17-5883-A18C-96F6-76C59FA6C6E4}"/>
              </a:ext>
            </a:extLst>
          </p:cNvPr>
          <p:cNvSpPr/>
          <p:nvPr/>
        </p:nvSpPr>
        <p:spPr>
          <a:xfrm>
            <a:off x="3394840" y="2795752"/>
            <a:ext cx="2774731" cy="13032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4A991002-BCCE-F533-15C7-754616D260AB}"/>
              </a:ext>
            </a:extLst>
          </p:cNvPr>
          <p:cNvSpPr/>
          <p:nvPr/>
        </p:nvSpPr>
        <p:spPr>
          <a:xfrm>
            <a:off x="5609894" y="2795751"/>
            <a:ext cx="1119353" cy="5255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2D06CBD7-D729-43B1-1BFB-F6BDD4607BBA}"/>
              </a:ext>
            </a:extLst>
          </p:cNvPr>
          <p:cNvSpPr/>
          <p:nvPr/>
        </p:nvSpPr>
        <p:spPr>
          <a:xfrm>
            <a:off x="3859921" y="4099034"/>
            <a:ext cx="1668520" cy="19654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38E4C2B9-EEF5-CED2-8F12-A3083C7BEBC2}"/>
              </a:ext>
            </a:extLst>
          </p:cNvPr>
          <p:cNvSpPr/>
          <p:nvPr/>
        </p:nvSpPr>
        <p:spPr>
          <a:xfrm>
            <a:off x="1597572" y="2191406"/>
            <a:ext cx="1119353" cy="8618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E309DF41-817F-136F-EACD-70D1091EB8A9}"/>
              </a:ext>
            </a:extLst>
          </p:cNvPr>
          <p:cNvSpPr/>
          <p:nvPr/>
        </p:nvSpPr>
        <p:spPr>
          <a:xfrm>
            <a:off x="5889733" y="2890345"/>
            <a:ext cx="1119353" cy="8618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14F836C4-931A-AE17-AED3-AA2BB150221A}"/>
              </a:ext>
            </a:extLst>
          </p:cNvPr>
          <p:cNvSpPr/>
          <p:nvPr/>
        </p:nvSpPr>
        <p:spPr>
          <a:xfrm>
            <a:off x="8381997" y="3428999"/>
            <a:ext cx="2107327" cy="995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AAF603C5-E76D-362A-9F74-43CFA9B31375}"/>
              </a:ext>
            </a:extLst>
          </p:cNvPr>
          <p:cNvSpPr/>
          <p:nvPr/>
        </p:nvSpPr>
        <p:spPr>
          <a:xfrm>
            <a:off x="294290" y="2060028"/>
            <a:ext cx="7998372" cy="40885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C7014E5E-229A-54C3-53D8-CF2597F6B854}"/>
              </a:ext>
            </a:extLst>
          </p:cNvPr>
          <p:cNvSpPr txBox="1"/>
          <p:nvPr/>
        </p:nvSpPr>
        <p:spPr>
          <a:xfrm>
            <a:off x="451945" y="6207952"/>
            <a:ext cx="4976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Lokal ca 160 kvm. Ritningens riktighet garanteras ej</a:t>
            </a:r>
          </a:p>
        </p:txBody>
      </p:sp>
    </p:spTree>
    <p:extLst>
      <p:ext uri="{BB962C8B-B14F-4D97-AF65-F5344CB8AC3E}">
        <p14:creationId xmlns:p14="http://schemas.microsoft.com/office/powerpoint/2010/main" val="2225392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CAC4DDBB-755D-171F-0976-BCF015EE4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4377"/>
            <a:ext cx="12192000" cy="6289245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3D3C77E5-A257-58BC-2B6C-005945CB4512}"/>
              </a:ext>
            </a:extLst>
          </p:cNvPr>
          <p:cNvSpPr/>
          <p:nvPr/>
        </p:nvSpPr>
        <p:spPr>
          <a:xfrm>
            <a:off x="1597572" y="3237186"/>
            <a:ext cx="1587062" cy="8618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07C8BF17-5883-A18C-96F6-76C59FA6C6E4}"/>
              </a:ext>
            </a:extLst>
          </p:cNvPr>
          <p:cNvSpPr/>
          <p:nvPr/>
        </p:nvSpPr>
        <p:spPr>
          <a:xfrm>
            <a:off x="3394840" y="2795752"/>
            <a:ext cx="2774731" cy="13032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4A991002-BCCE-F533-15C7-754616D260AB}"/>
              </a:ext>
            </a:extLst>
          </p:cNvPr>
          <p:cNvSpPr/>
          <p:nvPr/>
        </p:nvSpPr>
        <p:spPr>
          <a:xfrm>
            <a:off x="5609894" y="2795751"/>
            <a:ext cx="1119353" cy="5255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2D06CBD7-D729-43B1-1BFB-F6BDD4607BBA}"/>
              </a:ext>
            </a:extLst>
          </p:cNvPr>
          <p:cNvSpPr/>
          <p:nvPr/>
        </p:nvSpPr>
        <p:spPr>
          <a:xfrm>
            <a:off x="3859921" y="4099034"/>
            <a:ext cx="1668520" cy="19654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38E4C2B9-EEF5-CED2-8F12-A3083C7BEBC2}"/>
              </a:ext>
            </a:extLst>
          </p:cNvPr>
          <p:cNvSpPr/>
          <p:nvPr/>
        </p:nvSpPr>
        <p:spPr>
          <a:xfrm>
            <a:off x="1597572" y="2191406"/>
            <a:ext cx="1119353" cy="8618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E309DF41-817F-136F-EACD-70D1091EB8A9}"/>
              </a:ext>
            </a:extLst>
          </p:cNvPr>
          <p:cNvSpPr/>
          <p:nvPr/>
        </p:nvSpPr>
        <p:spPr>
          <a:xfrm>
            <a:off x="5889733" y="2890345"/>
            <a:ext cx="1119353" cy="8618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14F836C4-931A-AE17-AED3-AA2BB150221A}"/>
              </a:ext>
            </a:extLst>
          </p:cNvPr>
          <p:cNvSpPr/>
          <p:nvPr/>
        </p:nvSpPr>
        <p:spPr>
          <a:xfrm>
            <a:off x="8381997" y="3428999"/>
            <a:ext cx="2107327" cy="995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7228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7E6044D9-84C6-F43D-8EEB-F22BA0ECC7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7172" y="274728"/>
            <a:ext cx="7837767" cy="6357300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4BD4EB38-05ED-5A7D-0130-B7B86CC5DC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7312" y="1661532"/>
            <a:ext cx="4401291" cy="2279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431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CAC4DDBB-755D-171F-0976-BCF015EE4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4377"/>
            <a:ext cx="12192000" cy="6289245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3D3C77E5-A257-58BC-2B6C-005945CB4512}"/>
              </a:ext>
            </a:extLst>
          </p:cNvPr>
          <p:cNvSpPr/>
          <p:nvPr/>
        </p:nvSpPr>
        <p:spPr>
          <a:xfrm>
            <a:off x="1597572" y="3237186"/>
            <a:ext cx="1587062" cy="8618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07C8BF17-5883-A18C-96F6-76C59FA6C6E4}"/>
              </a:ext>
            </a:extLst>
          </p:cNvPr>
          <p:cNvSpPr/>
          <p:nvPr/>
        </p:nvSpPr>
        <p:spPr>
          <a:xfrm>
            <a:off x="3394840" y="2795752"/>
            <a:ext cx="2774731" cy="13032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4A991002-BCCE-F533-15C7-754616D260AB}"/>
              </a:ext>
            </a:extLst>
          </p:cNvPr>
          <p:cNvSpPr/>
          <p:nvPr/>
        </p:nvSpPr>
        <p:spPr>
          <a:xfrm>
            <a:off x="5609894" y="2795751"/>
            <a:ext cx="1119353" cy="5255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2D06CBD7-D729-43B1-1BFB-F6BDD4607BBA}"/>
              </a:ext>
            </a:extLst>
          </p:cNvPr>
          <p:cNvSpPr/>
          <p:nvPr/>
        </p:nvSpPr>
        <p:spPr>
          <a:xfrm>
            <a:off x="3859921" y="4099034"/>
            <a:ext cx="1668520" cy="19654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38E4C2B9-EEF5-CED2-8F12-A3083C7BEBC2}"/>
              </a:ext>
            </a:extLst>
          </p:cNvPr>
          <p:cNvSpPr/>
          <p:nvPr/>
        </p:nvSpPr>
        <p:spPr>
          <a:xfrm>
            <a:off x="1597572" y="2191406"/>
            <a:ext cx="1119353" cy="8618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E309DF41-817F-136F-EACD-70D1091EB8A9}"/>
              </a:ext>
            </a:extLst>
          </p:cNvPr>
          <p:cNvSpPr/>
          <p:nvPr/>
        </p:nvSpPr>
        <p:spPr>
          <a:xfrm>
            <a:off x="5889733" y="2890345"/>
            <a:ext cx="1119353" cy="8618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14F836C4-931A-AE17-AED3-AA2BB150221A}"/>
              </a:ext>
            </a:extLst>
          </p:cNvPr>
          <p:cNvSpPr/>
          <p:nvPr/>
        </p:nvSpPr>
        <p:spPr>
          <a:xfrm>
            <a:off x="8381997" y="3428999"/>
            <a:ext cx="2107327" cy="995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Frihandsfigur: Form 1">
            <a:extLst>
              <a:ext uri="{FF2B5EF4-FFF2-40B4-BE49-F238E27FC236}">
                <a16:creationId xmlns:a16="http://schemas.microsoft.com/office/drawing/2014/main" id="{2352A851-AF04-A3DE-71BB-A8FF99A9A686}"/>
              </a:ext>
            </a:extLst>
          </p:cNvPr>
          <p:cNvSpPr/>
          <p:nvPr/>
        </p:nvSpPr>
        <p:spPr>
          <a:xfrm>
            <a:off x="283779" y="2070538"/>
            <a:ext cx="10300138" cy="4067503"/>
          </a:xfrm>
          <a:custGeom>
            <a:avLst/>
            <a:gdLst>
              <a:gd name="connsiteX0" fmla="*/ 42042 w 10300138"/>
              <a:gd name="connsiteY0" fmla="*/ 0 h 4067503"/>
              <a:gd name="connsiteX1" fmla="*/ 8019393 w 10300138"/>
              <a:gd name="connsiteY1" fmla="*/ 42041 h 4067503"/>
              <a:gd name="connsiteX2" fmla="*/ 8029904 w 10300138"/>
              <a:gd name="connsiteY2" fmla="*/ 1282262 h 4067503"/>
              <a:gd name="connsiteX3" fmla="*/ 10300138 w 10300138"/>
              <a:gd name="connsiteY3" fmla="*/ 1345324 h 4067503"/>
              <a:gd name="connsiteX4" fmla="*/ 10279118 w 10300138"/>
              <a:gd name="connsiteY4" fmla="*/ 2911365 h 4067503"/>
              <a:gd name="connsiteX5" fmla="*/ 8029904 w 10300138"/>
              <a:gd name="connsiteY5" fmla="*/ 2890345 h 4067503"/>
              <a:gd name="connsiteX6" fmla="*/ 8019393 w 10300138"/>
              <a:gd name="connsiteY6" fmla="*/ 4067503 h 4067503"/>
              <a:gd name="connsiteX7" fmla="*/ 0 w 10300138"/>
              <a:gd name="connsiteY7" fmla="*/ 4014952 h 4067503"/>
              <a:gd name="connsiteX8" fmla="*/ 42042 w 10300138"/>
              <a:gd name="connsiteY8" fmla="*/ 0 h 4067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300138" h="4067503">
                <a:moveTo>
                  <a:pt x="42042" y="0"/>
                </a:moveTo>
                <a:lnTo>
                  <a:pt x="8019393" y="42041"/>
                </a:lnTo>
                <a:cubicBezTo>
                  <a:pt x="8022897" y="455448"/>
                  <a:pt x="8026400" y="868855"/>
                  <a:pt x="8029904" y="1282262"/>
                </a:cubicBezTo>
                <a:lnTo>
                  <a:pt x="10300138" y="1345324"/>
                </a:lnTo>
                <a:lnTo>
                  <a:pt x="10279118" y="2911365"/>
                </a:lnTo>
                <a:lnTo>
                  <a:pt x="8029904" y="2890345"/>
                </a:lnTo>
                <a:cubicBezTo>
                  <a:pt x="8026400" y="3282731"/>
                  <a:pt x="8022897" y="3675117"/>
                  <a:pt x="8019393" y="4067503"/>
                </a:cubicBezTo>
                <a:lnTo>
                  <a:pt x="0" y="4014952"/>
                </a:lnTo>
                <a:lnTo>
                  <a:pt x="42042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F05F3956-911C-0035-E6A5-C36420CD25B0}"/>
              </a:ext>
            </a:extLst>
          </p:cNvPr>
          <p:cNvSpPr txBox="1"/>
          <p:nvPr/>
        </p:nvSpPr>
        <p:spPr>
          <a:xfrm>
            <a:off x="294289" y="6232634"/>
            <a:ext cx="62011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/>
              <a:t>Lokal ca 160 kvm. Ritningens riktighet garanteras ej</a:t>
            </a:r>
          </a:p>
        </p:txBody>
      </p:sp>
    </p:spTree>
    <p:extLst>
      <p:ext uri="{BB962C8B-B14F-4D97-AF65-F5344CB8AC3E}">
        <p14:creationId xmlns:p14="http://schemas.microsoft.com/office/powerpoint/2010/main" val="2799881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638e93-f6a7-415b-9b57-6435536f989c">
      <Terms xmlns="http://schemas.microsoft.com/office/infopath/2007/PartnerControls"/>
    </lcf76f155ced4ddcb4097134ff3c332f>
    <TaxCatchAll xmlns="2580910a-0428-4a8d-bdb4-08fdbbc9580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3D4DD857B05B449B666DB491C4D70FF" ma:contentTypeVersion="16" ma:contentTypeDescription="Skapa ett nytt dokument." ma:contentTypeScope="" ma:versionID="d36ea9d61889468c8d0038ec775b3078">
  <xsd:schema xmlns:xsd="http://www.w3.org/2001/XMLSchema" xmlns:xs="http://www.w3.org/2001/XMLSchema" xmlns:p="http://schemas.microsoft.com/office/2006/metadata/properties" xmlns:ns2="83638e93-f6a7-415b-9b57-6435536f989c" xmlns:ns3="2580910a-0428-4a8d-bdb4-08fdbbc95806" targetNamespace="http://schemas.microsoft.com/office/2006/metadata/properties" ma:root="true" ma:fieldsID="8c6f18c9b1da49af38d4777b57740abb" ns2:_="" ns3:_="">
    <xsd:import namespace="83638e93-f6a7-415b-9b57-6435536f989c"/>
    <xsd:import namespace="2580910a-0428-4a8d-bdb4-08fdbbc958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638e93-f6a7-415b-9b57-6435536f98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01de4663-5edc-4bde-9ac3-8fdbeee153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80910a-0428-4a8d-bdb4-08fdbbc9580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74ac3e2-14c9-4306-91b7-6c14d4447b5f}" ma:internalName="TaxCatchAll" ma:showField="CatchAllData" ma:web="2580910a-0428-4a8d-bdb4-08fdbbc958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6B296D-0512-4BE5-BF68-F98912D0D8CE}">
  <ds:schemaRefs>
    <ds:schemaRef ds:uri="http://schemas.microsoft.com/office/2006/metadata/properties"/>
    <ds:schemaRef ds:uri="http://schemas.microsoft.com/office/infopath/2007/PartnerControls"/>
    <ds:schemaRef ds:uri="83638e93-f6a7-415b-9b57-6435536f989c"/>
    <ds:schemaRef ds:uri="2580910a-0428-4a8d-bdb4-08fdbbc95806"/>
  </ds:schemaRefs>
</ds:datastoreItem>
</file>

<file path=customXml/itemProps2.xml><?xml version="1.0" encoding="utf-8"?>
<ds:datastoreItem xmlns:ds="http://schemas.openxmlformats.org/officeDocument/2006/customXml" ds:itemID="{28C00023-C444-477F-9EC8-B85ED79022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66B085-9DB6-456C-AB59-4B3696F53E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638e93-f6a7-415b-9b57-6435536f989c"/>
    <ds:schemaRef ds:uri="2580910a-0428-4a8d-bdb4-08fdbbc958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18</Words>
  <Application>Microsoft Office PowerPoint</Application>
  <PresentationFormat>Bredbild</PresentationFormat>
  <Paragraphs>2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Lennart Berg</dc:creator>
  <cp:lastModifiedBy>Lennart Berg</cp:lastModifiedBy>
  <cp:revision>1</cp:revision>
  <dcterms:created xsi:type="dcterms:W3CDTF">2022-12-29T11:02:30Z</dcterms:created>
  <dcterms:modified xsi:type="dcterms:W3CDTF">2023-05-31T13:25:54Z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0x01010063D4DD857B05B449B666DB491C4D70FF</vt:lpwstr>
  </property>
  <property fmtid="{D5CDD505-2E9C-101B-9397-08002B2CF9AE}" pid="3" name="MediaServiceImageTags">
    <vt:lpwstr/>
  </property>
</Properties>
</file>