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2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rnilla Bergkvist" userId="4ddfcb4a-9caa-4cdc-8ddd-fca9d8c95c10" providerId="ADAL" clId="{F594762C-B91B-43F2-89CB-0AD87FD78752}"/>
    <pc:docChg chg="delSld">
      <pc:chgData name="Pernilla Bergkvist" userId="4ddfcb4a-9caa-4cdc-8ddd-fca9d8c95c10" providerId="ADAL" clId="{F594762C-B91B-43F2-89CB-0AD87FD78752}" dt="2026-03-04T09:38:41.117" v="1" actId="47"/>
      <pc:docMkLst>
        <pc:docMk/>
      </pc:docMkLst>
      <pc:sldChg chg="del">
        <pc:chgData name="Pernilla Bergkvist" userId="4ddfcb4a-9caa-4cdc-8ddd-fca9d8c95c10" providerId="ADAL" clId="{F594762C-B91B-43F2-89CB-0AD87FD78752}" dt="2026-03-04T09:38:40.237" v="0" actId="47"/>
        <pc:sldMkLst>
          <pc:docMk/>
          <pc:sldMk cId="3322374067" sldId="263"/>
        </pc:sldMkLst>
      </pc:sldChg>
      <pc:sldChg chg="del">
        <pc:chgData name="Pernilla Bergkvist" userId="4ddfcb4a-9caa-4cdc-8ddd-fca9d8c95c10" providerId="ADAL" clId="{F594762C-B91B-43F2-89CB-0AD87FD78752}" dt="2026-03-04T09:38:41.117" v="1" actId="47"/>
        <pc:sldMkLst>
          <pc:docMk/>
          <pc:sldMk cId="143155180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B77478-F3DD-DB88-C195-6B26A9772F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9F28596-CA50-A0E2-CB6C-DDB6F798B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D1515A-5DB4-9D61-335B-8495DA245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C3B0-B2DB-4DB6-8C86-0A8DB8A5710C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8ECF75-0388-59B1-26F9-CE8AC37C6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03D0D76-12B3-E9FD-2A54-9415EDDBA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C3FC-795D-4C8D-AB70-FE8DC8B868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3658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B6930E8-79EF-3611-EDAB-F8F0BCCC0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430A795-6AE7-7C02-816B-13682F5A1C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489D6BC-AF34-4FB1-3C83-BB2E8BC6B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C3B0-B2DB-4DB6-8C86-0A8DB8A5710C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3844AE7-1BEC-3EE8-E9E9-583C156FE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3BDE15B-6A63-6140-C53B-3204A55CE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C3FC-795D-4C8D-AB70-FE8DC8B868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0989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59B633F-D842-35D1-5204-503D071026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C4D1B0B8-D6AE-716E-0607-03705705A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5838A05-0641-7921-534D-63CA919D2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C3B0-B2DB-4DB6-8C86-0A8DB8A5710C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A00F034-C883-8F30-0241-B84BE8D91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50B99C5-950C-7FB9-4FBF-7A72D43A4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C3FC-795D-4C8D-AB70-FE8DC8B868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2443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DDEA56-6264-DF25-E6C0-6DD363827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9E8A7A-95E5-A93B-C50D-8BA52F94A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C4200B-4C87-972E-5BAE-A76F082C8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C3B0-B2DB-4DB6-8C86-0A8DB8A5710C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7351481-0674-7412-D805-831D9A816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5D227E6-888E-BEDA-6F4E-DED1848B7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C3FC-795D-4C8D-AB70-FE8DC8B868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401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D7A92B-D35A-7967-4067-32C8A982C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EF9112A-B6DD-B88F-D028-AFEE56316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169C9E-21BE-C73A-CDF8-B1E39ADBF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C3B0-B2DB-4DB6-8C86-0A8DB8A5710C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05ACE30-2EE0-E582-4D96-2FF84D83F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4CABFF-E966-3080-3BE5-944399337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C3FC-795D-4C8D-AB70-FE8DC8B868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2561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52CD57-373C-6010-3EFC-6308B87E5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2F3514C-A936-4364-849C-534B201EDF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2EDBA1-9FFE-D920-8F36-D5583031D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5A057D-2EE5-7727-5693-9D62D6658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C3B0-B2DB-4DB6-8C86-0A8DB8A5710C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88CEF9A-8247-58B4-D1F8-9525E1BA2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4ABACB3-F8ED-A35F-E5B1-B423E8F28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C3FC-795D-4C8D-AB70-FE8DC8B868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367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0A7E07-DC1D-3197-ACD4-9B1819E4D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86DBA76-FD54-0BA1-18DF-440A329E5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3BDE11C-A108-18FC-9093-12BFBF9C4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438FBD2-9D50-E3FE-C27E-C9EFCF8A0A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011EF9A-71D4-7E2E-330C-70DB66F652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7BA7188-DAD6-47E9-58C4-E3CAC36B8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C3B0-B2DB-4DB6-8C86-0A8DB8A5710C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58A4AD6-BB2B-B3C6-A1E1-728F65C0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1A5B9D3-345C-2569-D1E9-E9556A224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C3FC-795D-4C8D-AB70-FE8DC8B868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3265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E90DE-E803-6245-2EDF-DAACCD83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DC0948C-975A-23EB-1DBC-5E8E87A2F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C3B0-B2DB-4DB6-8C86-0A8DB8A5710C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0705CA5-5022-92FB-FBE8-C74073D38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8992D3C-7326-3532-73F1-9FC402F31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C3FC-795D-4C8D-AB70-FE8DC8B868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4151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5848140-C26F-1489-6FBE-C79689141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C3B0-B2DB-4DB6-8C86-0A8DB8A5710C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766FC5F-9670-496B-380F-209707262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F6D0A80-D365-EA09-A157-0A6D18805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C3FC-795D-4C8D-AB70-FE8DC8B868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393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548BAF-A401-E175-C7CB-4A1A10D0D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2BA59FB-CFC1-C6A6-370C-28C80981D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77E621-8707-DA79-9CC4-F860009B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44B1547-F80B-09ED-38B9-7C65338E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C3B0-B2DB-4DB6-8C86-0A8DB8A5710C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1F0EB22-BC22-FEB4-5148-0B4AA3589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13EE97D-1258-3110-7B23-3029A7E5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C3FC-795D-4C8D-AB70-FE8DC8B868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1014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7AF3FD-C0F0-083C-4FBB-D830130BC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CFA8511-6D81-BF21-D562-87CF9BC8C6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BB098BF-83AF-BFAB-CE0E-512C2C851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FF0494E-FF0A-3865-45CB-E6647C0BC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FC3B0-B2DB-4DB6-8C86-0A8DB8A5710C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28CBF1C-593D-E309-125E-41C842920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54EC980-1D41-21B0-AB6C-A6C01503D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AC3FC-795D-4C8D-AB70-FE8DC8B868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6946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01185A2-5677-D76F-DA07-9760A7212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8382F4D-02CA-9C51-862D-354D726B4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B862E8-66A7-50E4-8EFA-1CB03558F6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FC3B0-B2DB-4DB6-8C86-0A8DB8A5710C}" type="datetimeFigureOut">
              <a:rPr lang="sv-SE" smtClean="0"/>
              <a:t>2026-03-04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9A5719-C636-A3CF-6502-6F170ADF6F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14A4CF-E237-2C80-5E21-9FB947DF4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AC3FC-795D-4C8D-AB70-FE8DC8B868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829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5F6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728CD82-8F86-0A72-EADF-9FB47C855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138"/>
            <a:ext cx="2840182" cy="2371148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Källarvåning</a:t>
            </a:r>
            <a:endParaRPr lang="en-US" sz="27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1EC8F35-07AF-0355-BB0A-FBD53053C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6225" y="631073"/>
            <a:ext cx="7559654" cy="5538706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97DCA36B-470C-8239-BCFC-B1F39DF1B8D0}"/>
              </a:ext>
            </a:extLst>
          </p:cNvPr>
          <p:cNvSpPr/>
          <p:nvPr/>
        </p:nvSpPr>
        <p:spPr>
          <a:xfrm>
            <a:off x="9470571" y="631073"/>
            <a:ext cx="2175308" cy="3465914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2256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Anpassat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0afc68-6c37-4fef-8fca-947146df34ae" xsi:nil="true"/>
    <lcf76f155ced4ddcb4097134ff3c332f xmlns="1114a2a5-1c8c-49c4-8928-64a7e6a90ba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5AEF7544817D24C8793C071C1A4DA75" ma:contentTypeVersion="18" ma:contentTypeDescription="Skapa ett nytt dokument." ma:contentTypeScope="" ma:versionID="6e41801342e11f867d8201d9e274e386">
  <xsd:schema xmlns:xsd="http://www.w3.org/2001/XMLSchema" xmlns:xs="http://www.w3.org/2001/XMLSchema" xmlns:p="http://schemas.microsoft.com/office/2006/metadata/properties" xmlns:ns2="1114a2a5-1c8c-49c4-8928-64a7e6a90bab" xmlns:ns3="420afc68-6c37-4fef-8fca-947146df34ae" targetNamespace="http://schemas.microsoft.com/office/2006/metadata/properties" ma:root="true" ma:fieldsID="17bf75de40f75fa928f168e58cd5d053" ns2:_="" ns3:_="">
    <xsd:import namespace="1114a2a5-1c8c-49c4-8928-64a7e6a90bab"/>
    <xsd:import namespace="420afc68-6c37-4fef-8fca-947146df34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4a2a5-1c8c-49c4-8928-64a7e6a90b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d5aa72cd-a3a0-4bec-a099-fea7c04d484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0afc68-6c37-4fef-8fca-947146df34a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bc84605-59f8-450a-94e3-c78e89226b54}" ma:internalName="TaxCatchAll" ma:showField="CatchAllData" ma:web="420afc68-6c37-4fef-8fca-947146df34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38EE32-AAED-4DAC-8B1D-446AB3C2E958}">
  <ds:schemaRefs>
    <ds:schemaRef ds:uri="http://schemas.microsoft.com/office/2006/metadata/properties"/>
    <ds:schemaRef ds:uri="http://schemas.microsoft.com/office/infopath/2007/PartnerControls"/>
    <ds:schemaRef ds:uri="420afc68-6c37-4fef-8fca-947146df34ae"/>
    <ds:schemaRef ds:uri="1114a2a5-1c8c-49c4-8928-64a7e6a90bab"/>
  </ds:schemaRefs>
</ds:datastoreItem>
</file>

<file path=customXml/itemProps2.xml><?xml version="1.0" encoding="utf-8"?>
<ds:datastoreItem xmlns:ds="http://schemas.openxmlformats.org/officeDocument/2006/customXml" ds:itemID="{F15A4458-5CB3-4898-A2D5-C40E92B9A96E}"/>
</file>

<file path=customXml/itemProps3.xml><?xml version="1.0" encoding="utf-8"?>
<ds:datastoreItem xmlns:ds="http://schemas.openxmlformats.org/officeDocument/2006/customXml" ds:itemID="{BEAA9582-AC86-47CD-9240-69800F89E7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</Words>
  <Application>Microsoft Office PowerPoint</Application>
  <PresentationFormat>Bredbild</PresentationFormat>
  <Paragraphs>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Källarvåning</vt:lpstr>
    </vt:vector>
  </TitlesOfParts>
  <Company>Blg-Sater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Källarvåning</dc:title>
  <dc:creator>Pernilla Bergkvist</dc:creator>
  <cp:lastModifiedBy>Pernilla Bergkvist</cp:lastModifiedBy>
  <cp:revision>2</cp:revision>
  <dcterms:created xsi:type="dcterms:W3CDTF">2024-05-16T08:46:55Z</dcterms:created>
  <dcterms:modified xsi:type="dcterms:W3CDTF">2026-03-04T09:38:46Z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0x01010085AEF7544817D24C8793C071C1A4DA75</vt:lpwstr>
  </property>
  <property fmtid="{D5CDD505-2E9C-101B-9397-08002B2CF9AE}" pid="3" name="MediaServiceImageTags">
    <vt:lpwstr/>
  </property>
</Properties>
</file>