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315AF-49A8-46B0-BDA5-0F7FCD0BD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02D602-69CB-BBA7-8782-3D591FB7DD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59B38-F2F6-0068-A15F-FB5D88621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A54DF-5CDC-A21C-F301-A79D9388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7149E-B6AB-0F87-8F81-B4943601B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4499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1EB28-7130-122A-76D9-BAA4157A2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FF5721-D46C-80A1-A50E-2B2CC9A9C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838AE-CD57-AD5A-6802-841C4D5EA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4BBAC-249B-2369-F7C2-67DFFF774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6E043-78D0-FCB0-0EA9-5172BF4B9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6622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BB385B-7240-BDB3-3D5D-480AF33DD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3898D3-0234-7472-B90F-FBA7FAD3A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32781-B564-6F30-CD35-F822415B8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DE0BD-27A7-3111-4865-677798604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BEDC2-B406-DDE2-696B-E9020BD49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416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F92F9-35CF-4D0E-0A5B-66421850F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EBF53-A757-F6E1-AD02-681C9E0D3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BA23F-1E56-51BF-3D78-13DE27B43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84B08-216D-600D-6D70-865C88E8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AB8DD-5F92-66FF-F088-9977C45C7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255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68EBA-3739-EB3F-B281-C0A97FFEC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DD5CB5-B620-FE4F-EF2D-C9DC326D4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2DA08-7392-C355-1650-309D82072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AA395-B393-39C7-931F-3DCBC76A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35644-7604-FE14-D74E-0F1CDDF60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3690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C1D7E-F0D2-164E-6A0E-C1B38BB86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26B1-665D-D574-3B00-A0D672B67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CF9B3-991E-8DBA-B0E6-F3DAB8E3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964FE3-A66E-FDFA-2892-6ACE9E967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D1F303-AFF6-C888-2FE9-029847FDF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6E5C0-6192-C633-1AE6-CE9C430F3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481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FDF1A-1467-27DF-9983-579B35F8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493FA-E3E5-D755-5C5A-6BEBA856E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391B61-1C3A-D132-2DF8-167B58163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DF0199-9CE3-5F5E-1711-02E6E2759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B2380D-56C0-A2C8-5905-32BEE20726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1507F2-A90C-92C6-8476-18AC7E685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7FE174-12BE-D94F-1CD2-606F500D6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D050C-8B73-986F-F4D7-71B3FAC2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281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F8A4C-FA37-9861-B7E4-4225620EB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2E3401-FCA7-D43C-B349-82B891875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57D42A-DF15-4527-C2E7-CFF23D21E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9081B0-AA43-C9C7-FA55-3845F8E23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7859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411124-9DEB-5A20-C44C-690A75B9E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413771-87BB-7015-DB62-850322644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00EA42-8E55-8CDC-B4AC-D60C84A29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9451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FC78C-7071-2E07-8A1D-08D2108E6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735EC-9234-5AFB-60A6-EEB71DB65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F4BAC7-76C7-60BF-1EA7-504A67E52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4DBE23-61D8-DF60-C3E4-7F91BA52C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622FD-0085-3EDB-0D34-7565476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ADE8A-25A7-632A-FC57-C674116B4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281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88EB9-123D-3DAE-A3B1-10B1F6BFC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1889D3-37F8-C93F-55E6-27F8227A6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A2CBE6-E4C5-9E3F-265C-67A2B34A7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FD6A86-E35B-3F68-1890-2FBF54228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2A68E5-DC4C-FD30-9DBF-54296798C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FFD75D-BE82-7E63-089C-F6F824A47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428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1B825D-8D0A-5E9A-A56E-3BC501B2D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E6E80C-8068-24C4-CC68-62D7928C4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F80B1C-AD26-E451-84B2-2FD72906D8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6CD88-4E0A-4937-BF4D-E38F712E69FB}" type="datetimeFigureOut">
              <a:rPr lang="sv-SE" smtClean="0"/>
              <a:t>2024-05-17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3EAB3-8536-1096-4FF5-712A384C8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28DF7-C1A4-006D-699C-FB4CEA9FCA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702E8-5162-4881-AA7D-0E5A0C24CF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6596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65BCD72-6D27-5C98-8F92-0E055DB40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887" y="6304280"/>
            <a:ext cx="1838325" cy="269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4CDBA823-9EB6-F743-FC45-A16BB35F2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413" y="1514208"/>
            <a:ext cx="10917174" cy="382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907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1498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PowerPoint-presentation</vt:lpstr>
    </vt:vector>
  </TitlesOfParts>
  <Company>Emilshus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Jakob Paljak</dc:creator>
  <cp:lastModifiedBy>Mattias Lager</cp:lastModifiedBy>
  <cp:revision>4</cp:revision>
  <dcterms:created xsi:type="dcterms:W3CDTF">2022-11-17T09:38:41Z</dcterms:created>
  <dcterms:modified xsi:type="dcterms:W3CDTF">2024-05-17T12:47:02Z</dcterms:modified>
</cp:coreProperties>
</file>