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85" r:id="rId6"/>
    <p:sldId id="300" r:id="rId7"/>
    <p:sldId id="306" r:id="rId8"/>
    <p:sldId id="307" r:id="rId9"/>
    <p:sldId id="303" r:id="rId10"/>
    <p:sldId id="30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913" userDrawn="1">
          <p15:clr>
            <a:srgbClr val="A4A3A4"/>
          </p15:clr>
        </p15:guide>
        <p15:guide id="5" orient="horz" pos="2863" userDrawn="1">
          <p15:clr>
            <a:srgbClr val="A4A3A4"/>
          </p15:clr>
        </p15:guide>
        <p15:guide id="6" pos="4037" userDrawn="1">
          <p15:clr>
            <a:srgbClr val="A4A3A4"/>
          </p15:clr>
        </p15:guide>
        <p15:guide id="7" pos="5375" userDrawn="1">
          <p15:clr>
            <a:srgbClr val="A4A3A4"/>
          </p15:clr>
        </p15:guide>
        <p15:guide id="8" pos="4105" userDrawn="1">
          <p15:clr>
            <a:srgbClr val="A4A3A4"/>
          </p15:clr>
        </p15:guide>
        <p15:guide id="9" pos="4808" userDrawn="1">
          <p15:clr>
            <a:srgbClr val="A4A3A4"/>
          </p15:clr>
        </p15:guide>
        <p15:guide id="10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E0A"/>
    <a:srgbClr val="181614"/>
    <a:srgbClr val="93C1DC"/>
    <a:srgbClr val="29B5E4"/>
    <a:srgbClr val="3AB3E5"/>
    <a:srgbClr val="0068AC"/>
    <a:srgbClr val="62B99C"/>
    <a:srgbClr val="1D6400"/>
    <a:srgbClr val="C0C0C0"/>
    <a:srgbClr val="FF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EFA0B-7FD9-4CA4-B170-742DD1F53B64}" v="19" dt="2024-10-07T08:16:13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96"/>
      </p:cViewPr>
      <p:guideLst>
        <p:guide orient="horz" pos="640"/>
        <p:guide pos="2880"/>
        <p:guide orient="horz" pos="3816"/>
        <p:guide orient="horz" pos="913"/>
        <p:guide orient="horz" pos="2863"/>
        <p:guide pos="4037"/>
        <p:guide pos="5375"/>
        <p:guide pos="4105"/>
        <p:guide pos="4808"/>
        <p:guide pos="29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Larsson" userId="b8c03b35-173b-488d-8ac9-b395df0d6d45" providerId="ADAL" clId="{58CA52CF-9794-42B4-9156-CA64E3D3E4F7}"/>
    <pc:docChg chg="custSel addSld modSld">
      <pc:chgData name="Emil Larsson" userId="b8c03b35-173b-488d-8ac9-b395df0d6d45" providerId="ADAL" clId="{58CA52CF-9794-42B4-9156-CA64E3D3E4F7}" dt="2024-02-20T07:31:12.428" v="247" actId="478"/>
      <pc:docMkLst>
        <pc:docMk/>
      </pc:docMkLst>
      <pc:sldChg chg="delSp modSp mod">
        <pc:chgData name="Emil Larsson" userId="b8c03b35-173b-488d-8ac9-b395df0d6d45" providerId="ADAL" clId="{58CA52CF-9794-42B4-9156-CA64E3D3E4F7}" dt="2024-02-20T07:30:41.843" v="215" actId="20577"/>
        <pc:sldMkLst>
          <pc:docMk/>
          <pc:sldMk cId="1953090842" sldId="256"/>
        </pc:sldMkLst>
        <pc:spChg chg="del">
          <ac:chgData name="Emil Larsson" userId="b8c03b35-173b-488d-8ac9-b395df0d6d45" providerId="ADAL" clId="{58CA52CF-9794-42B4-9156-CA64E3D3E4F7}" dt="2024-02-16T09:16:43.950" v="0" actId="478"/>
          <ac:spMkLst>
            <pc:docMk/>
            <pc:sldMk cId="1953090842" sldId="256"/>
            <ac:spMk id="2" creationId="{FDA75985-3ECE-DDA7-F027-7959D01940DF}"/>
          </ac:spMkLst>
        </pc:spChg>
        <pc:spChg chg="mod">
          <ac:chgData name="Emil Larsson" userId="b8c03b35-173b-488d-8ac9-b395df0d6d45" providerId="ADAL" clId="{58CA52CF-9794-42B4-9156-CA64E3D3E4F7}" dt="2024-02-20T07:30:41.843" v="215" actId="20577"/>
          <ac:spMkLst>
            <pc:docMk/>
            <pc:sldMk cId="1953090842" sldId="256"/>
            <ac:spMk id="3" creationId="{0ADA576F-0500-1431-613C-193A15B0F2F6}"/>
          </ac:spMkLst>
        </pc:spChg>
        <pc:spChg chg="del">
          <ac:chgData name="Emil Larsson" userId="b8c03b35-173b-488d-8ac9-b395df0d6d45" providerId="ADAL" clId="{58CA52CF-9794-42B4-9156-CA64E3D3E4F7}" dt="2024-02-16T09:16:47.598" v="5" actId="478"/>
          <ac:spMkLst>
            <pc:docMk/>
            <pc:sldMk cId="1953090842" sldId="256"/>
            <ac:spMk id="5" creationId="{9E1A9D85-24AD-D667-07B5-4DF88E2527BD}"/>
          </ac:spMkLst>
        </pc:spChg>
        <pc:spChg chg="del">
          <ac:chgData name="Emil Larsson" userId="b8c03b35-173b-488d-8ac9-b395df0d6d45" providerId="ADAL" clId="{58CA52CF-9794-42B4-9156-CA64E3D3E4F7}" dt="2024-02-16T09:16:48.772" v="7" actId="478"/>
          <ac:spMkLst>
            <pc:docMk/>
            <pc:sldMk cId="1953090842" sldId="256"/>
            <ac:spMk id="6" creationId="{D3724989-7F36-6A34-4013-F5D362C57880}"/>
          </ac:spMkLst>
        </pc:spChg>
        <pc:spChg chg="del">
          <ac:chgData name="Emil Larsson" userId="b8c03b35-173b-488d-8ac9-b395df0d6d45" providerId="ADAL" clId="{58CA52CF-9794-42B4-9156-CA64E3D3E4F7}" dt="2024-02-16T09:16:46.905" v="4" actId="478"/>
          <ac:spMkLst>
            <pc:docMk/>
            <pc:sldMk cId="1953090842" sldId="256"/>
            <ac:spMk id="7" creationId="{0E890A19-4BF5-FD03-34DB-254AF403D900}"/>
          </ac:spMkLst>
        </pc:spChg>
        <pc:spChg chg="del">
          <ac:chgData name="Emil Larsson" userId="b8c03b35-173b-488d-8ac9-b395df0d6d45" providerId="ADAL" clId="{58CA52CF-9794-42B4-9156-CA64E3D3E4F7}" dt="2024-02-16T09:16:49.383" v="8" actId="478"/>
          <ac:spMkLst>
            <pc:docMk/>
            <pc:sldMk cId="1953090842" sldId="256"/>
            <ac:spMk id="8" creationId="{ED637CA5-CF8A-A19B-1B85-E731BD73417A}"/>
          </ac:spMkLst>
        </pc:spChg>
        <pc:spChg chg="del">
          <ac:chgData name="Emil Larsson" userId="b8c03b35-173b-488d-8ac9-b395df0d6d45" providerId="ADAL" clId="{58CA52CF-9794-42B4-9156-CA64E3D3E4F7}" dt="2024-02-16T09:16:44.808" v="1" actId="478"/>
          <ac:spMkLst>
            <pc:docMk/>
            <pc:sldMk cId="1953090842" sldId="256"/>
            <ac:spMk id="10" creationId="{4F8735CF-910A-30E5-A62F-A4103CF3B696}"/>
          </ac:spMkLst>
        </pc:spChg>
        <pc:spChg chg="del">
          <ac:chgData name="Emil Larsson" userId="b8c03b35-173b-488d-8ac9-b395df0d6d45" providerId="ADAL" clId="{58CA52CF-9794-42B4-9156-CA64E3D3E4F7}" dt="2024-02-16T09:16:45.794" v="2" actId="478"/>
          <ac:spMkLst>
            <pc:docMk/>
            <pc:sldMk cId="1953090842" sldId="256"/>
            <ac:spMk id="11" creationId="{72D33A10-C21A-FAA9-0539-65C41DA309ED}"/>
          </ac:spMkLst>
        </pc:spChg>
        <pc:spChg chg="del">
          <ac:chgData name="Emil Larsson" userId="b8c03b35-173b-488d-8ac9-b395df0d6d45" providerId="ADAL" clId="{58CA52CF-9794-42B4-9156-CA64E3D3E4F7}" dt="2024-02-16T09:16:48.201" v="6" actId="478"/>
          <ac:spMkLst>
            <pc:docMk/>
            <pc:sldMk cId="1953090842" sldId="256"/>
            <ac:spMk id="12" creationId="{3866D44A-2B25-A5EE-E0BD-69E9E8F9D8B9}"/>
          </ac:spMkLst>
        </pc:spChg>
        <pc:spChg chg="del">
          <ac:chgData name="Emil Larsson" userId="b8c03b35-173b-488d-8ac9-b395df0d6d45" providerId="ADAL" clId="{58CA52CF-9794-42B4-9156-CA64E3D3E4F7}" dt="2024-02-16T09:16:46.353" v="3" actId="478"/>
          <ac:spMkLst>
            <pc:docMk/>
            <pc:sldMk cId="1953090842" sldId="256"/>
            <ac:spMk id="13" creationId="{5AFA7EB3-E715-7505-4289-817D5CF0D6D1}"/>
          </ac:spMkLst>
        </pc:spChg>
      </pc:sldChg>
      <pc:sldChg chg="delSp mod">
        <pc:chgData name="Emil Larsson" userId="b8c03b35-173b-488d-8ac9-b395df0d6d45" providerId="ADAL" clId="{58CA52CF-9794-42B4-9156-CA64E3D3E4F7}" dt="2024-02-20T07:24:01.018" v="135" actId="478"/>
        <pc:sldMkLst>
          <pc:docMk/>
          <pc:sldMk cId="1930003921" sldId="285"/>
        </pc:sldMkLst>
        <pc:spChg chg="del">
          <ac:chgData name="Emil Larsson" userId="b8c03b35-173b-488d-8ac9-b395df0d6d45" providerId="ADAL" clId="{58CA52CF-9794-42B4-9156-CA64E3D3E4F7}" dt="2024-02-20T07:23:58.015" v="129" actId="478"/>
          <ac:spMkLst>
            <pc:docMk/>
            <pc:sldMk cId="1930003921" sldId="285"/>
            <ac:spMk id="2" creationId="{D3719C21-A812-2F7C-F0E7-C4B9B268E279}"/>
          </ac:spMkLst>
        </pc:spChg>
        <pc:spChg chg="del">
          <ac:chgData name="Emil Larsson" userId="b8c03b35-173b-488d-8ac9-b395df0d6d45" providerId="ADAL" clId="{58CA52CF-9794-42B4-9156-CA64E3D3E4F7}" dt="2024-02-20T07:23:59.601" v="132" actId="478"/>
          <ac:spMkLst>
            <pc:docMk/>
            <pc:sldMk cId="1930003921" sldId="285"/>
            <ac:spMk id="5" creationId="{FBDEE29A-745F-225D-734B-B16FA68F8886}"/>
          </ac:spMkLst>
        </pc:spChg>
        <pc:spChg chg="del">
          <ac:chgData name="Emil Larsson" userId="b8c03b35-173b-488d-8ac9-b395df0d6d45" providerId="ADAL" clId="{58CA52CF-9794-42B4-9156-CA64E3D3E4F7}" dt="2024-02-20T07:24:00.528" v="134" actId="478"/>
          <ac:spMkLst>
            <pc:docMk/>
            <pc:sldMk cId="1930003921" sldId="285"/>
            <ac:spMk id="6" creationId="{EAB7AE5F-06DB-6E78-69C1-371E135056D8}"/>
          </ac:spMkLst>
        </pc:spChg>
        <pc:spChg chg="del">
          <ac:chgData name="Emil Larsson" userId="b8c03b35-173b-488d-8ac9-b395df0d6d45" providerId="ADAL" clId="{58CA52CF-9794-42B4-9156-CA64E3D3E4F7}" dt="2024-02-20T07:23:59.078" v="131" actId="478"/>
          <ac:spMkLst>
            <pc:docMk/>
            <pc:sldMk cId="1930003921" sldId="285"/>
            <ac:spMk id="8" creationId="{764EE623-74D2-CAF0-4640-EE6EA77E5E85}"/>
          </ac:spMkLst>
        </pc:spChg>
        <pc:spChg chg="del">
          <ac:chgData name="Emil Larsson" userId="b8c03b35-173b-488d-8ac9-b395df0d6d45" providerId="ADAL" clId="{58CA52CF-9794-42B4-9156-CA64E3D3E4F7}" dt="2024-02-20T07:24:01.018" v="135" actId="478"/>
          <ac:spMkLst>
            <pc:docMk/>
            <pc:sldMk cId="1930003921" sldId="285"/>
            <ac:spMk id="9" creationId="{9DFB3D38-D7FC-C738-BE65-1F1A7EA38D95}"/>
          </ac:spMkLst>
        </pc:spChg>
        <pc:spChg chg="del">
          <ac:chgData name="Emil Larsson" userId="b8c03b35-173b-488d-8ac9-b395df0d6d45" providerId="ADAL" clId="{58CA52CF-9794-42B4-9156-CA64E3D3E4F7}" dt="2024-02-20T07:23:57.594" v="128" actId="478"/>
          <ac:spMkLst>
            <pc:docMk/>
            <pc:sldMk cId="1930003921" sldId="285"/>
            <ac:spMk id="10" creationId="{F36BC44D-1188-2207-7B4B-909E88A011E3}"/>
          </ac:spMkLst>
        </pc:spChg>
        <pc:spChg chg="del">
          <ac:chgData name="Emil Larsson" userId="b8c03b35-173b-488d-8ac9-b395df0d6d45" providerId="ADAL" clId="{58CA52CF-9794-42B4-9156-CA64E3D3E4F7}" dt="2024-02-20T07:23:58.639" v="130" actId="478"/>
          <ac:spMkLst>
            <pc:docMk/>
            <pc:sldMk cId="1930003921" sldId="285"/>
            <ac:spMk id="11" creationId="{9395FEDE-3202-76B5-8FB6-1506652CAAD2}"/>
          </ac:spMkLst>
        </pc:spChg>
        <pc:spChg chg="del">
          <ac:chgData name="Emil Larsson" userId="b8c03b35-173b-488d-8ac9-b395df0d6d45" providerId="ADAL" clId="{58CA52CF-9794-42B4-9156-CA64E3D3E4F7}" dt="2024-02-20T07:24:00.011" v="133" actId="478"/>
          <ac:spMkLst>
            <pc:docMk/>
            <pc:sldMk cId="1930003921" sldId="285"/>
            <ac:spMk id="12" creationId="{834E7188-A782-4DEA-F9DD-42C6FC77BCF7}"/>
          </ac:spMkLst>
        </pc:spChg>
      </pc:sldChg>
      <pc:sldChg chg="addSp delSp modSp mod">
        <pc:chgData name="Emil Larsson" userId="b8c03b35-173b-488d-8ac9-b395df0d6d45" providerId="ADAL" clId="{58CA52CF-9794-42B4-9156-CA64E3D3E4F7}" dt="2024-02-20T07:30:49.197" v="218"/>
        <pc:sldMkLst>
          <pc:docMk/>
          <pc:sldMk cId="3888544757" sldId="299"/>
        </pc:sldMkLst>
        <pc:spChg chg="del">
          <ac:chgData name="Emil Larsson" userId="b8c03b35-173b-488d-8ac9-b395df0d6d45" providerId="ADAL" clId="{58CA52CF-9794-42B4-9156-CA64E3D3E4F7}" dt="2024-02-20T07:24:15.223" v="154" actId="478"/>
          <ac:spMkLst>
            <pc:docMk/>
            <pc:sldMk cId="3888544757" sldId="299"/>
            <ac:spMk id="4" creationId="{E36A7B46-66CD-5FD5-69E7-76C668945C77}"/>
          </ac:spMkLst>
        </pc:spChg>
        <pc:spChg chg="del">
          <ac:chgData name="Emil Larsson" userId="b8c03b35-173b-488d-8ac9-b395df0d6d45" providerId="ADAL" clId="{58CA52CF-9794-42B4-9156-CA64E3D3E4F7}" dt="2024-02-20T07:24:18" v="158" actId="478"/>
          <ac:spMkLst>
            <pc:docMk/>
            <pc:sldMk cId="3888544757" sldId="299"/>
            <ac:spMk id="5" creationId="{1E253377-4505-AFBA-EA96-1EDE4D1853D2}"/>
          </ac:spMkLst>
        </pc:spChg>
        <pc:spChg chg="del">
          <ac:chgData name="Emil Larsson" userId="b8c03b35-173b-488d-8ac9-b395df0d6d45" providerId="ADAL" clId="{58CA52CF-9794-42B4-9156-CA64E3D3E4F7}" dt="2024-02-20T07:24:19.050" v="160" actId="478"/>
          <ac:spMkLst>
            <pc:docMk/>
            <pc:sldMk cId="3888544757" sldId="299"/>
            <ac:spMk id="6" creationId="{71C48FDF-3786-9415-2883-DD540141F667}"/>
          </ac:spMkLst>
        </pc:spChg>
        <pc:spChg chg="del">
          <ac:chgData name="Emil Larsson" userId="b8c03b35-173b-488d-8ac9-b395df0d6d45" providerId="ADAL" clId="{58CA52CF-9794-42B4-9156-CA64E3D3E4F7}" dt="2024-02-20T07:24:17.465" v="157" actId="478"/>
          <ac:spMkLst>
            <pc:docMk/>
            <pc:sldMk cId="3888544757" sldId="299"/>
            <ac:spMk id="8" creationId="{4B629BB1-7600-06E2-BA68-2DFFFF5F6A0E}"/>
          </ac:spMkLst>
        </pc:spChg>
        <pc:spChg chg="del">
          <ac:chgData name="Emil Larsson" userId="b8c03b35-173b-488d-8ac9-b395df0d6d45" providerId="ADAL" clId="{58CA52CF-9794-42B4-9156-CA64E3D3E4F7}" dt="2024-02-20T07:24:19.555" v="161" actId="478"/>
          <ac:spMkLst>
            <pc:docMk/>
            <pc:sldMk cId="3888544757" sldId="299"/>
            <ac:spMk id="9" creationId="{18F231E7-04BB-5A66-F2C9-FD25ADF59A18}"/>
          </ac:spMkLst>
        </pc:spChg>
        <pc:spChg chg="del">
          <ac:chgData name="Emil Larsson" userId="b8c03b35-173b-488d-8ac9-b395df0d6d45" providerId="ADAL" clId="{58CA52CF-9794-42B4-9156-CA64E3D3E4F7}" dt="2024-02-20T07:24:14.691" v="153" actId="478"/>
          <ac:spMkLst>
            <pc:docMk/>
            <pc:sldMk cId="3888544757" sldId="299"/>
            <ac:spMk id="10" creationId="{F467397F-BE2A-F9C0-9B26-90C505CFED97}"/>
          </ac:spMkLst>
        </pc:spChg>
        <pc:spChg chg="del">
          <ac:chgData name="Emil Larsson" userId="b8c03b35-173b-488d-8ac9-b395df0d6d45" providerId="ADAL" clId="{58CA52CF-9794-42B4-9156-CA64E3D3E4F7}" dt="2024-02-20T07:24:15.966" v="155" actId="478"/>
          <ac:spMkLst>
            <pc:docMk/>
            <pc:sldMk cId="3888544757" sldId="299"/>
            <ac:spMk id="11" creationId="{2653A245-624A-2D24-B511-5EBE81A3C509}"/>
          </ac:spMkLst>
        </pc:spChg>
        <pc:spChg chg="del">
          <ac:chgData name="Emil Larsson" userId="b8c03b35-173b-488d-8ac9-b395df0d6d45" providerId="ADAL" clId="{58CA52CF-9794-42B4-9156-CA64E3D3E4F7}" dt="2024-02-20T07:24:18.478" v="159" actId="478"/>
          <ac:spMkLst>
            <pc:docMk/>
            <pc:sldMk cId="3888544757" sldId="299"/>
            <ac:spMk id="12" creationId="{3E0C680B-B98A-113A-0F71-CA285A563956}"/>
          </ac:spMkLst>
        </pc:spChg>
        <pc:spChg chg="del">
          <ac:chgData name="Emil Larsson" userId="b8c03b35-173b-488d-8ac9-b395df0d6d45" providerId="ADAL" clId="{58CA52CF-9794-42B4-9156-CA64E3D3E4F7}" dt="2024-02-20T07:24:16.956" v="156" actId="478"/>
          <ac:spMkLst>
            <pc:docMk/>
            <pc:sldMk cId="3888544757" sldId="299"/>
            <ac:spMk id="13" creationId="{C396B0A9-FEFF-4D59-EEBB-0419A004EBBA}"/>
          </ac:spMkLst>
        </pc:spChg>
        <pc:picChg chg="add mod">
          <ac:chgData name="Emil Larsson" userId="b8c03b35-173b-488d-8ac9-b395df0d6d45" providerId="ADAL" clId="{58CA52CF-9794-42B4-9156-CA64E3D3E4F7}" dt="2024-02-20T07:30:49.197" v="218"/>
          <ac:picMkLst>
            <pc:docMk/>
            <pc:sldMk cId="3888544757" sldId="299"/>
            <ac:picMk id="4" creationId="{C1072954-D7FD-C514-3CE9-40E01CC3AA04}"/>
          </ac:picMkLst>
        </pc:picChg>
      </pc:sldChg>
      <pc:sldChg chg="addSp delSp modSp mod">
        <pc:chgData name="Emil Larsson" userId="b8c03b35-173b-488d-8ac9-b395df0d6d45" providerId="ADAL" clId="{58CA52CF-9794-42B4-9156-CA64E3D3E4F7}" dt="2024-02-20T07:30:46.315" v="216"/>
        <pc:sldMkLst>
          <pc:docMk/>
          <pc:sldMk cId="1169638392" sldId="300"/>
        </pc:sldMkLst>
        <pc:spChg chg="del">
          <ac:chgData name="Emil Larsson" userId="b8c03b35-173b-488d-8ac9-b395df0d6d45" providerId="ADAL" clId="{58CA52CF-9794-42B4-9156-CA64E3D3E4F7}" dt="2024-02-20T07:24:03.202" v="137" actId="478"/>
          <ac:spMkLst>
            <pc:docMk/>
            <pc:sldMk cId="1169638392" sldId="300"/>
            <ac:spMk id="2" creationId="{1F44E072-4FA8-55FE-F839-75298A649B3E}"/>
          </ac:spMkLst>
        </pc:spChg>
        <pc:spChg chg="del">
          <ac:chgData name="Emil Larsson" userId="b8c03b35-173b-488d-8ac9-b395df0d6d45" providerId="ADAL" clId="{58CA52CF-9794-42B4-9156-CA64E3D3E4F7}" dt="2024-02-20T07:24:05.374" v="141" actId="478"/>
          <ac:spMkLst>
            <pc:docMk/>
            <pc:sldMk cId="1169638392" sldId="300"/>
            <ac:spMk id="6" creationId="{D1366D6C-304A-1157-39BF-6AB5E4173B80}"/>
          </ac:spMkLst>
        </pc:spChg>
        <pc:spChg chg="del">
          <ac:chgData name="Emil Larsson" userId="b8c03b35-173b-488d-8ac9-b395df0d6d45" providerId="ADAL" clId="{58CA52CF-9794-42B4-9156-CA64E3D3E4F7}" dt="2024-02-20T07:24:06.204" v="143" actId="478"/>
          <ac:spMkLst>
            <pc:docMk/>
            <pc:sldMk cId="1169638392" sldId="300"/>
            <ac:spMk id="8" creationId="{BFA90716-9563-8C44-8449-4C9CAFDB182F}"/>
          </ac:spMkLst>
        </pc:spChg>
        <pc:spChg chg="del">
          <ac:chgData name="Emil Larsson" userId="b8c03b35-173b-488d-8ac9-b395df0d6d45" providerId="ADAL" clId="{58CA52CF-9794-42B4-9156-CA64E3D3E4F7}" dt="2024-02-20T07:24:04.385" v="139" actId="478"/>
          <ac:spMkLst>
            <pc:docMk/>
            <pc:sldMk cId="1169638392" sldId="300"/>
            <ac:spMk id="9" creationId="{4D3FFEF2-5F0D-7F0B-7C47-7FB0131BF32E}"/>
          </ac:spMkLst>
        </pc:spChg>
        <pc:spChg chg="del">
          <ac:chgData name="Emil Larsson" userId="b8c03b35-173b-488d-8ac9-b395df0d6d45" providerId="ADAL" clId="{58CA52CF-9794-42B4-9156-CA64E3D3E4F7}" dt="2024-02-20T07:24:06.635" v="144" actId="478"/>
          <ac:spMkLst>
            <pc:docMk/>
            <pc:sldMk cId="1169638392" sldId="300"/>
            <ac:spMk id="10" creationId="{3D4E9BDD-7B80-A006-91FB-BDA5032AF401}"/>
          </ac:spMkLst>
        </pc:spChg>
        <pc:spChg chg="del">
          <ac:chgData name="Emil Larsson" userId="b8c03b35-173b-488d-8ac9-b395df0d6d45" providerId="ADAL" clId="{58CA52CF-9794-42B4-9156-CA64E3D3E4F7}" dt="2024-02-20T07:24:02.696" v="136" actId="478"/>
          <ac:spMkLst>
            <pc:docMk/>
            <pc:sldMk cId="1169638392" sldId="300"/>
            <ac:spMk id="11" creationId="{3DD8F948-943B-E1EC-9C5F-2BAEF98E5570}"/>
          </ac:spMkLst>
        </pc:spChg>
        <pc:spChg chg="del">
          <ac:chgData name="Emil Larsson" userId="b8c03b35-173b-488d-8ac9-b395df0d6d45" providerId="ADAL" clId="{58CA52CF-9794-42B4-9156-CA64E3D3E4F7}" dt="2024-02-20T07:24:03.697" v="138" actId="478"/>
          <ac:spMkLst>
            <pc:docMk/>
            <pc:sldMk cId="1169638392" sldId="300"/>
            <ac:spMk id="12" creationId="{7EB4922C-0CD8-C94B-43B7-CC62EA9AF456}"/>
          </ac:spMkLst>
        </pc:spChg>
        <pc:spChg chg="del">
          <ac:chgData name="Emil Larsson" userId="b8c03b35-173b-488d-8ac9-b395df0d6d45" providerId="ADAL" clId="{58CA52CF-9794-42B4-9156-CA64E3D3E4F7}" dt="2024-02-20T07:24:05.809" v="142" actId="478"/>
          <ac:spMkLst>
            <pc:docMk/>
            <pc:sldMk cId="1169638392" sldId="300"/>
            <ac:spMk id="13" creationId="{3F5CB5B5-0D67-04DC-A0D0-D11D98FE3536}"/>
          </ac:spMkLst>
        </pc:spChg>
        <pc:spChg chg="del">
          <ac:chgData name="Emil Larsson" userId="b8c03b35-173b-488d-8ac9-b395df0d6d45" providerId="ADAL" clId="{58CA52CF-9794-42B4-9156-CA64E3D3E4F7}" dt="2024-02-20T07:24:04.819" v="140" actId="478"/>
          <ac:spMkLst>
            <pc:docMk/>
            <pc:sldMk cId="1169638392" sldId="300"/>
            <ac:spMk id="14" creationId="{DE159CC4-6663-547C-AB07-AB7EA2DCC36D}"/>
          </ac:spMkLst>
        </pc:spChg>
        <pc:picChg chg="add mod">
          <ac:chgData name="Emil Larsson" userId="b8c03b35-173b-488d-8ac9-b395df0d6d45" providerId="ADAL" clId="{58CA52CF-9794-42B4-9156-CA64E3D3E4F7}" dt="2024-02-20T07:30:46.315" v="216"/>
          <ac:picMkLst>
            <pc:docMk/>
            <pc:sldMk cId="1169638392" sldId="300"/>
            <ac:picMk id="2" creationId="{74867A5A-6D3D-D74E-940C-CFFE2E58EEFA}"/>
          </ac:picMkLst>
        </pc:picChg>
      </pc:sldChg>
      <pc:sldChg chg="addSp delSp modSp mod">
        <pc:chgData name="Emil Larsson" userId="b8c03b35-173b-488d-8ac9-b395df0d6d45" providerId="ADAL" clId="{58CA52CF-9794-42B4-9156-CA64E3D3E4F7}" dt="2024-02-20T07:31:12.428" v="247" actId="478"/>
        <pc:sldMkLst>
          <pc:docMk/>
          <pc:sldMk cId="3124171742" sldId="303"/>
        </pc:sldMkLst>
        <pc:spChg chg="del">
          <ac:chgData name="Emil Larsson" userId="b8c03b35-173b-488d-8ac9-b395df0d6d45" providerId="ADAL" clId="{58CA52CF-9794-42B4-9156-CA64E3D3E4F7}" dt="2024-02-20T07:31:11.962" v="246" actId="478"/>
          <ac:spMkLst>
            <pc:docMk/>
            <pc:sldMk cId="3124171742" sldId="303"/>
            <ac:spMk id="4" creationId="{B80CB100-6BD2-B74B-4115-BF362DB3FFD5}"/>
          </ac:spMkLst>
        </pc:spChg>
        <pc:spChg chg="del">
          <ac:chgData name="Emil Larsson" userId="b8c03b35-173b-488d-8ac9-b395df0d6d45" providerId="ADAL" clId="{58CA52CF-9794-42B4-9156-CA64E3D3E4F7}" dt="2024-02-20T07:31:09.475" v="242" actId="478"/>
          <ac:spMkLst>
            <pc:docMk/>
            <pc:sldMk cId="3124171742" sldId="303"/>
            <ac:spMk id="5" creationId="{2285DC00-CDE8-16F0-3AC7-E6118527C635}"/>
          </ac:spMkLst>
        </pc:spChg>
        <pc:spChg chg="del">
          <ac:chgData name="Emil Larsson" userId="b8c03b35-173b-488d-8ac9-b395df0d6d45" providerId="ADAL" clId="{58CA52CF-9794-42B4-9156-CA64E3D3E4F7}" dt="2024-02-20T07:31:08.422" v="240" actId="478"/>
          <ac:spMkLst>
            <pc:docMk/>
            <pc:sldMk cId="3124171742" sldId="303"/>
            <ac:spMk id="6" creationId="{D6D6B3C4-A36F-3642-1474-3B68BE8FDB51}"/>
          </ac:spMkLst>
        </pc:spChg>
        <pc:spChg chg="del">
          <ac:chgData name="Emil Larsson" userId="b8c03b35-173b-488d-8ac9-b395df0d6d45" providerId="ADAL" clId="{58CA52CF-9794-42B4-9156-CA64E3D3E4F7}" dt="2024-02-20T07:31:10.037" v="243" actId="478"/>
          <ac:spMkLst>
            <pc:docMk/>
            <pc:sldMk cId="3124171742" sldId="303"/>
            <ac:spMk id="8" creationId="{B72ACDB7-0EA4-1803-8078-23E96F6A54AF}"/>
          </ac:spMkLst>
        </pc:spChg>
        <pc:spChg chg="del">
          <ac:chgData name="Emil Larsson" userId="b8c03b35-173b-488d-8ac9-b395df0d6d45" providerId="ADAL" clId="{58CA52CF-9794-42B4-9156-CA64E3D3E4F7}" dt="2024-02-20T07:31:07.782" v="239" actId="478"/>
          <ac:spMkLst>
            <pc:docMk/>
            <pc:sldMk cId="3124171742" sldId="303"/>
            <ac:spMk id="9" creationId="{89B99786-20A9-3E40-2E99-9F7404A72C80}"/>
          </ac:spMkLst>
        </pc:spChg>
        <pc:spChg chg="del">
          <ac:chgData name="Emil Larsson" userId="b8c03b35-173b-488d-8ac9-b395df0d6d45" providerId="ADAL" clId="{58CA52CF-9794-42B4-9156-CA64E3D3E4F7}" dt="2024-02-20T07:31:12.428" v="247" actId="478"/>
          <ac:spMkLst>
            <pc:docMk/>
            <pc:sldMk cId="3124171742" sldId="303"/>
            <ac:spMk id="10" creationId="{CBA2B65D-336C-2D77-5956-8E3CA8E6B065}"/>
          </ac:spMkLst>
        </pc:spChg>
        <pc:spChg chg="del">
          <ac:chgData name="Emil Larsson" userId="b8c03b35-173b-488d-8ac9-b395df0d6d45" providerId="ADAL" clId="{58CA52CF-9794-42B4-9156-CA64E3D3E4F7}" dt="2024-02-20T07:31:11.210" v="245" actId="478"/>
          <ac:spMkLst>
            <pc:docMk/>
            <pc:sldMk cId="3124171742" sldId="303"/>
            <ac:spMk id="11" creationId="{03D5ACF5-C47B-DA20-1749-3605335EB427}"/>
          </ac:spMkLst>
        </pc:spChg>
        <pc:spChg chg="del">
          <ac:chgData name="Emil Larsson" userId="b8c03b35-173b-488d-8ac9-b395df0d6d45" providerId="ADAL" clId="{58CA52CF-9794-42B4-9156-CA64E3D3E4F7}" dt="2024-02-20T07:31:08.892" v="241" actId="478"/>
          <ac:spMkLst>
            <pc:docMk/>
            <pc:sldMk cId="3124171742" sldId="303"/>
            <ac:spMk id="12" creationId="{92A577FC-2229-FF0A-1DB9-F87D4FD0383C}"/>
          </ac:spMkLst>
        </pc:spChg>
        <pc:spChg chg="del">
          <ac:chgData name="Emil Larsson" userId="b8c03b35-173b-488d-8ac9-b395df0d6d45" providerId="ADAL" clId="{58CA52CF-9794-42B4-9156-CA64E3D3E4F7}" dt="2024-02-20T07:31:10.412" v="244" actId="478"/>
          <ac:spMkLst>
            <pc:docMk/>
            <pc:sldMk cId="3124171742" sldId="303"/>
            <ac:spMk id="13" creationId="{CC8C5186-A6A6-BAE2-3C68-91ACF3FF90C9}"/>
          </ac:spMkLst>
        </pc:spChg>
        <pc:picChg chg="add mod">
          <ac:chgData name="Emil Larsson" userId="b8c03b35-173b-488d-8ac9-b395df0d6d45" providerId="ADAL" clId="{58CA52CF-9794-42B4-9156-CA64E3D3E4F7}" dt="2024-02-20T07:30:50.662" v="219"/>
          <ac:picMkLst>
            <pc:docMk/>
            <pc:sldMk cId="3124171742" sldId="303"/>
            <ac:picMk id="2" creationId="{DA596DE2-0633-2A8E-6EED-AB21AA798DFE}"/>
          </ac:picMkLst>
        </pc:picChg>
      </pc:sldChg>
      <pc:sldChg chg="addSp delSp modSp mod">
        <pc:chgData name="Emil Larsson" userId="b8c03b35-173b-488d-8ac9-b395df0d6d45" providerId="ADAL" clId="{58CA52CF-9794-42B4-9156-CA64E3D3E4F7}" dt="2024-02-20T07:31:05.958" v="238" actId="478"/>
        <pc:sldMkLst>
          <pc:docMk/>
          <pc:sldMk cId="1666667062" sldId="304"/>
        </pc:sldMkLst>
        <pc:spChg chg="del">
          <ac:chgData name="Emil Larsson" userId="b8c03b35-173b-488d-8ac9-b395df0d6d45" providerId="ADAL" clId="{58CA52CF-9794-42B4-9156-CA64E3D3E4F7}" dt="2024-02-20T07:31:05.326" v="237" actId="478"/>
          <ac:spMkLst>
            <pc:docMk/>
            <pc:sldMk cId="1666667062" sldId="304"/>
            <ac:spMk id="4" creationId="{DC7F7039-6FBA-62F7-9880-592B4EAA7AB3}"/>
          </ac:spMkLst>
        </pc:spChg>
        <pc:spChg chg="del">
          <ac:chgData name="Emil Larsson" userId="b8c03b35-173b-488d-8ac9-b395df0d6d45" providerId="ADAL" clId="{58CA52CF-9794-42B4-9156-CA64E3D3E4F7}" dt="2024-02-20T07:31:03.239" v="233" actId="478"/>
          <ac:spMkLst>
            <pc:docMk/>
            <pc:sldMk cId="1666667062" sldId="304"/>
            <ac:spMk id="5" creationId="{C0DD9E41-6567-1BF6-BF79-F9AC6B4C03BA}"/>
          </ac:spMkLst>
        </pc:spChg>
        <pc:spChg chg="del">
          <ac:chgData name="Emil Larsson" userId="b8c03b35-173b-488d-8ac9-b395df0d6d45" providerId="ADAL" clId="{58CA52CF-9794-42B4-9156-CA64E3D3E4F7}" dt="2024-02-20T07:31:02.289" v="231" actId="478"/>
          <ac:spMkLst>
            <pc:docMk/>
            <pc:sldMk cId="1666667062" sldId="304"/>
            <ac:spMk id="6" creationId="{FCB2BF4F-791A-F6AF-3C84-662E1DA24DB6}"/>
          </ac:spMkLst>
        </pc:spChg>
        <pc:spChg chg="del">
          <ac:chgData name="Emil Larsson" userId="b8c03b35-173b-488d-8ac9-b395df0d6d45" providerId="ADAL" clId="{58CA52CF-9794-42B4-9156-CA64E3D3E4F7}" dt="2024-02-20T07:31:03.647" v="234" actId="478"/>
          <ac:spMkLst>
            <pc:docMk/>
            <pc:sldMk cId="1666667062" sldId="304"/>
            <ac:spMk id="8" creationId="{B09FBF7C-87A4-89EB-6D82-9F6AF978ABC6}"/>
          </ac:spMkLst>
        </pc:spChg>
        <pc:spChg chg="del">
          <ac:chgData name="Emil Larsson" userId="b8c03b35-173b-488d-8ac9-b395df0d6d45" providerId="ADAL" clId="{58CA52CF-9794-42B4-9156-CA64E3D3E4F7}" dt="2024-02-20T07:31:01.703" v="230" actId="478"/>
          <ac:spMkLst>
            <pc:docMk/>
            <pc:sldMk cId="1666667062" sldId="304"/>
            <ac:spMk id="9" creationId="{E5CF8404-5B96-AAD4-DEDA-E3D5D498887B}"/>
          </ac:spMkLst>
        </pc:spChg>
        <pc:spChg chg="del">
          <ac:chgData name="Emil Larsson" userId="b8c03b35-173b-488d-8ac9-b395df0d6d45" providerId="ADAL" clId="{58CA52CF-9794-42B4-9156-CA64E3D3E4F7}" dt="2024-02-20T07:31:05.958" v="238" actId="478"/>
          <ac:spMkLst>
            <pc:docMk/>
            <pc:sldMk cId="1666667062" sldId="304"/>
            <ac:spMk id="10" creationId="{BB608B78-AF53-F892-6EBF-476CF9CCC2BD}"/>
          </ac:spMkLst>
        </pc:spChg>
        <pc:spChg chg="del">
          <ac:chgData name="Emil Larsson" userId="b8c03b35-173b-488d-8ac9-b395df0d6d45" providerId="ADAL" clId="{58CA52CF-9794-42B4-9156-CA64E3D3E4F7}" dt="2024-02-20T07:31:04.928" v="236" actId="478"/>
          <ac:spMkLst>
            <pc:docMk/>
            <pc:sldMk cId="1666667062" sldId="304"/>
            <ac:spMk id="11" creationId="{AD4D6AF2-0852-852F-F674-B6F889DE9517}"/>
          </ac:spMkLst>
        </pc:spChg>
        <pc:spChg chg="del">
          <ac:chgData name="Emil Larsson" userId="b8c03b35-173b-488d-8ac9-b395df0d6d45" providerId="ADAL" clId="{58CA52CF-9794-42B4-9156-CA64E3D3E4F7}" dt="2024-02-20T07:31:02.644" v="232" actId="478"/>
          <ac:spMkLst>
            <pc:docMk/>
            <pc:sldMk cId="1666667062" sldId="304"/>
            <ac:spMk id="12" creationId="{6C1A10FD-E01F-662C-21A6-174DE84BDE8D}"/>
          </ac:spMkLst>
        </pc:spChg>
        <pc:spChg chg="del">
          <ac:chgData name="Emil Larsson" userId="b8c03b35-173b-488d-8ac9-b395df0d6d45" providerId="ADAL" clId="{58CA52CF-9794-42B4-9156-CA64E3D3E4F7}" dt="2024-02-20T07:31:04.314" v="235" actId="478"/>
          <ac:spMkLst>
            <pc:docMk/>
            <pc:sldMk cId="1666667062" sldId="304"/>
            <ac:spMk id="13" creationId="{D8E42CB9-5180-DBBC-5F26-881D5AD16AD1}"/>
          </ac:spMkLst>
        </pc:spChg>
        <pc:picChg chg="add mod">
          <ac:chgData name="Emil Larsson" userId="b8c03b35-173b-488d-8ac9-b395df0d6d45" providerId="ADAL" clId="{58CA52CF-9794-42B4-9156-CA64E3D3E4F7}" dt="2024-02-20T07:30:52.137" v="220"/>
          <ac:picMkLst>
            <pc:docMk/>
            <pc:sldMk cId="1666667062" sldId="304"/>
            <ac:picMk id="2" creationId="{6B9B8F03-1210-903D-0758-90932B2DBA6C}"/>
          </ac:picMkLst>
        </pc:picChg>
      </pc:sldChg>
      <pc:sldChg chg="delSp mod">
        <pc:chgData name="Emil Larsson" userId="b8c03b35-173b-488d-8ac9-b395df0d6d45" providerId="ADAL" clId="{58CA52CF-9794-42B4-9156-CA64E3D3E4F7}" dt="2024-02-20T07:30:59.958" v="229" actId="478"/>
        <pc:sldMkLst>
          <pc:docMk/>
          <pc:sldMk cId="1503304675" sldId="305"/>
        </pc:sldMkLst>
        <pc:spChg chg="del">
          <ac:chgData name="Emil Larsson" userId="b8c03b35-173b-488d-8ac9-b395df0d6d45" providerId="ADAL" clId="{58CA52CF-9794-42B4-9156-CA64E3D3E4F7}" dt="2024-02-20T07:30:59.245" v="228" actId="478"/>
          <ac:spMkLst>
            <pc:docMk/>
            <pc:sldMk cId="1503304675" sldId="305"/>
            <ac:spMk id="2" creationId="{DE83EB79-5D15-7750-1360-ABA947571E32}"/>
          </ac:spMkLst>
        </pc:spChg>
        <pc:spChg chg="del">
          <ac:chgData name="Emil Larsson" userId="b8c03b35-173b-488d-8ac9-b395df0d6d45" providerId="ADAL" clId="{58CA52CF-9794-42B4-9156-CA64E3D3E4F7}" dt="2024-02-20T07:30:57.444" v="224" actId="478"/>
          <ac:spMkLst>
            <pc:docMk/>
            <pc:sldMk cId="1503304675" sldId="305"/>
            <ac:spMk id="5" creationId="{424E9BBC-8847-DEC5-FD39-C0402E88DB34}"/>
          </ac:spMkLst>
        </pc:spChg>
        <pc:spChg chg="del">
          <ac:chgData name="Emil Larsson" userId="b8c03b35-173b-488d-8ac9-b395df0d6d45" providerId="ADAL" clId="{58CA52CF-9794-42B4-9156-CA64E3D3E4F7}" dt="2024-02-20T07:30:56.388" v="222" actId="478"/>
          <ac:spMkLst>
            <pc:docMk/>
            <pc:sldMk cId="1503304675" sldId="305"/>
            <ac:spMk id="6" creationId="{ACD0A4FF-011C-AE09-619D-552FBABBD9E1}"/>
          </ac:spMkLst>
        </pc:spChg>
        <pc:spChg chg="del">
          <ac:chgData name="Emil Larsson" userId="b8c03b35-173b-488d-8ac9-b395df0d6d45" providerId="ADAL" clId="{58CA52CF-9794-42B4-9156-CA64E3D3E4F7}" dt="2024-02-20T07:30:57.886" v="225" actId="478"/>
          <ac:spMkLst>
            <pc:docMk/>
            <pc:sldMk cId="1503304675" sldId="305"/>
            <ac:spMk id="7" creationId="{B13E27AC-7A11-3169-C46D-0163F63058CD}"/>
          </ac:spMkLst>
        </pc:spChg>
        <pc:spChg chg="del">
          <ac:chgData name="Emil Larsson" userId="b8c03b35-173b-488d-8ac9-b395df0d6d45" providerId="ADAL" clId="{58CA52CF-9794-42B4-9156-CA64E3D3E4F7}" dt="2024-02-20T07:30:55.720" v="221" actId="478"/>
          <ac:spMkLst>
            <pc:docMk/>
            <pc:sldMk cId="1503304675" sldId="305"/>
            <ac:spMk id="8" creationId="{6FDB6340-5122-5F29-79E5-94694E5B24D3}"/>
          </ac:spMkLst>
        </pc:spChg>
        <pc:spChg chg="del">
          <ac:chgData name="Emil Larsson" userId="b8c03b35-173b-488d-8ac9-b395df0d6d45" providerId="ADAL" clId="{58CA52CF-9794-42B4-9156-CA64E3D3E4F7}" dt="2024-02-20T07:30:59.958" v="229" actId="478"/>
          <ac:spMkLst>
            <pc:docMk/>
            <pc:sldMk cId="1503304675" sldId="305"/>
            <ac:spMk id="10" creationId="{C248C281-3A10-56A9-90D4-FB42DBD487AF}"/>
          </ac:spMkLst>
        </pc:spChg>
        <pc:spChg chg="del">
          <ac:chgData name="Emil Larsson" userId="b8c03b35-173b-488d-8ac9-b395df0d6d45" providerId="ADAL" clId="{58CA52CF-9794-42B4-9156-CA64E3D3E4F7}" dt="2024-02-20T07:30:58.831" v="227" actId="478"/>
          <ac:spMkLst>
            <pc:docMk/>
            <pc:sldMk cId="1503304675" sldId="305"/>
            <ac:spMk id="11" creationId="{AE372EB2-E866-CDEF-5080-B39404736D79}"/>
          </ac:spMkLst>
        </pc:spChg>
        <pc:spChg chg="del">
          <ac:chgData name="Emil Larsson" userId="b8c03b35-173b-488d-8ac9-b395df0d6d45" providerId="ADAL" clId="{58CA52CF-9794-42B4-9156-CA64E3D3E4F7}" dt="2024-02-20T07:30:56.895" v="223" actId="478"/>
          <ac:spMkLst>
            <pc:docMk/>
            <pc:sldMk cId="1503304675" sldId="305"/>
            <ac:spMk id="12" creationId="{2BD028A2-F463-A0F6-06EC-D57C0E61A48A}"/>
          </ac:spMkLst>
        </pc:spChg>
        <pc:spChg chg="del">
          <ac:chgData name="Emil Larsson" userId="b8c03b35-173b-488d-8ac9-b395df0d6d45" providerId="ADAL" clId="{58CA52CF-9794-42B4-9156-CA64E3D3E4F7}" dt="2024-02-20T07:30:58.381" v="226" actId="478"/>
          <ac:spMkLst>
            <pc:docMk/>
            <pc:sldMk cId="1503304675" sldId="305"/>
            <ac:spMk id="13" creationId="{40295316-36E7-CB8F-024F-CECE553404BF}"/>
          </ac:spMkLst>
        </pc:spChg>
      </pc:sldChg>
      <pc:sldChg chg="addSp delSp modSp add mod">
        <pc:chgData name="Emil Larsson" userId="b8c03b35-173b-488d-8ac9-b395df0d6d45" providerId="ADAL" clId="{58CA52CF-9794-42B4-9156-CA64E3D3E4F7}" dt="2024-02-20T07:30:47.049" v="217"/>
        <pc:sldMkLst>
          <pc:docMk/>
          <pc:sldMk cId="1985423059" sldId="306"/>
        </pc:sldMkLst>
        <pc:spChg chg="del">
          <ac:chgData name="Emil Larsson" userId="b8c03b35-173b-488d-8ac9-b395df0d6d45" providerId="ADAL" clId="{58CA52CF-9794-42B4-9156-CA64E3D3E4F7}" dt="2024-02-20T07:24:08.734" v="145" actId="478"/>
          <ac:spMkLst>
            <pc:docMk/>
            <pc:sldMk cId="1985423059" sldId="306"/>
            <ac:spMk id="2" creationId="{000E300B-C0EA-B90D-96DF-F6798EEBC0DD}"/>
          </ac:spMkLst>
        </pc:spChg>
        <pc:spChg chg="del">
          <ac:chgData name="Emil Larsson" userId="b8c03b35-173b-488d-8ac9-b395df0d6d45" providerId="ADAL" clId="{58CA52CF-9794-42B4-9156-CA64E3D3E4F7}" dt="2024-02-20T07:24:11.182" v="149" actId="478"/>
          <ac:spMkLst>
            <pc:docMk/>
            <pc:sldMk cId="1985423059" sldId="306"/>
            <ac:spMk id="6" creationId="{3F339DCE-D62D-E92A-BCED-41EC569AF1E3}"/>
          </ac:spMkLst>
        </pc:spChg>
        <pc:spChg chg="del">
          <ac:chgData name="Emil Larsson" userId="b8c03b35-173b-488d-8ac9-b395df0d6d45" providerId="ADAL" clId="{58CA52CF-9794-42B4-9156-CA64E3D3E4F7}" dt="2024-02-20T07:24:12.054" v="151" actId="478"/>
          <ac:spMkLst>
            <pc:docMk/>
            <pc:sldMk cId="1985423059" sldId="306"/>
            <ac:spMk id="8" creationId="{915BC3DA-E003-9B87-9650-E4B1E529470A}"/>
          </ac:spMkLst>
        </pc:spChg>
        <pc:spChg chg="del">
          <ac:chgData name="Emil Larsson" userId="b8c03b35-173b-488d-8ac9-b395df0d6d45" providerId="ADAL" clId="{58CA52CF-9794-42B4-9156-CA64E3D3E4F7}" dt="2024-02-20T07:24:10.738" v="148" actId="478"/>
          <ac:spMkLst>
            <pc:docMk/>
            <pc:sldMk cId="1985423059" sldId="306"/>
            <ac:spMk id="9" creationId="{618CB88A-E8E6-66B7-1819-4EE0478A1F6C}"/>
          </ac:spMkLst>
        </pc:spChg>
        <pc:spChg chg="del">
          <ac:chgData name="Emil Larsson" userId="b8c03b35-173b-488d-8ac9-b395df0d6d45" providerId="ADAL" clId="{58CA52CF-9794-42B4-9156-CA64E3D3E4F7}" dt="2024-02-20T07:24:12.639" v="152" actId="478"/>
          <ac:spMkLst>
            <pc:docMk/>
            <pc:sldMk cId="1985423059" sldId="306"/>
            <ac:spMk id="10" creationId="{E83244CD-35B5-2CBA-24AE-ED50F6673DD2}"/>
          </ac:spMkLst>
        </pc:spChg>
        <pc:spChg chg="del">
          <ac:chgData name="Emil Larsson" userId="b8c03b35-173b-488d-8ac9-b395df0d6d45" providerId="ADAL" clId="{58CA52CF-9794-42B4-9156-CA64E3D3E4F7}" dt="2024-02-20T07:23:52.704" v="127" actId="478"/>
          <ac:spMkLst>
            <pc:docMk/>
            <pc:sldMk cId="1985423059" sldId="306"/>
            <ac:spMk id="11" creationId="{FA8B0F96-EC70-42AF-0957-A8F1492777C1}"/>
          </ac:spMkLst>
        </pc:spChg>
        <pc:spChg chg="del">
          <ac:chgData name="Emil Larsson" userId="b8c03b35-173b-488d-8ac9-b395df0d6d45" providerId="ADAL" clId="{58CA52CF-9794-42B4-9156-CA64E3D3E4F7}" dt="2024-02-20T07:24:09.790" v="146" actId="478"/>
          <ac:spMkLst>
            <pc:docMk/>
            <pc:sldMk cId="1985423059" sldId="306"/>
            <ac:spMk id="12" creationId="{29A9ECA7-F7D7-57ED-3C25-BADF75ED0248}"/>
          </ac:spMkLst>
        </pc:spChg>
        <pc:spChg chg="del">
          <ac:chgData name="Emil Larsson" userId="b8c03b35-173b-488d-8ac9-b395df0d6d45" providerId="ADAL" clId="{58CA52CF-9794-42B4-9156-CA64E3D3E4F7}" dt="2024-02-20T07:24:11.598" v="150" actId="478"/>
          <ac:spMkLst>
            <pc:docMk/>
            <pc:sldMk cId="1985423059" sldId="306"/>
            <ac:spMk id="13" creationId="{FD5AA656-8E3E-2990-AE46-2C5024CEEF5D}"/>
          </ac:spMkLst>
        </pc:spChg>
        <pc:spChg chg="del">
          <ac:chgData name="Emil Larsson" userId="b8c03b35-173b-488d-8ac9-b395df0d6d45" providerId="ADAL" clId="{58CA52CF-9794-42B4-9156-CA64E3D3E4F7}" dt="2024-02-20T07:24:10.229" v="147" actId="478"/>
          <ac:spMkLst>
            <pc:docMk/>
            <pc:sldMk cId="1985423059" sldId="306"/>
            <ac:spMk id="14" creationId="{2D694E12-D6B2-8625-348A-68C6EA4133A9}"/>
          </ac:spMkLst>
        </pc:spChg>
        <pc:spChg chg="mod">
          <ac:chgData name="Emil Larsson" userId="b8c03b35-173b-488d-8ac9-b395df0d6d45" providerId="ADAL" clId="{58CA52CF-9794-42B4-9156-CA64E3D3E4F7}" dt="2024-02-20T07:23:45.117" v="126" actId="20577"/>
          <ac:spMkLst>
            <pc:docMk/>
            <pc:sldMk cId="1985423059" sldId="306"/>
            <ac:spMk id="15" creationId="{E22419BF-F706-F15C-10E0-C3EF0E1773DE}"/>
          </ac:spMkLst>
        </pc:spChg>
        <pc:picChg chg="add mod">
          <ac:chgData name="Emil Larsson" userId="b8c03b35-173b-488d-8ac9-b395df0d6d45" providerId="ADAL" clId="{58CA52CF-9794-42B4-9156-CA64E3D3E4F7}" dt="2024-02-20T07:30:47.049" v="217"/>
          <ac:picMkLst>
            <pc:docMk/>
            <pc:sldMk cId="1985423059" sldId="306"/>
            <ac:picMk id="2" creationId="{F77855D2-2A09-EC6D-3D67-13F9A47BCCC8}"/>
          </ac:picMkLst>
        </pc:picChg>
        <pc:picChg chg="mod">
          <ac:chgData name="Emil Larsson" userId="b8c03b35-173b-488d-8ac9-b395df0d6d45" providerId="ADAL" clId="{58CA52CF-9794-42B4-9156-CA64E3D3E4F7}" dt="2024-02-20T07:23:31.382" v="60" actId="14826"/>
          <ac:picMkLst>
            <pc:docMk/>
            <pc:sldMk cId="1985423059" sldId="306"/>
            <ac:picMk id="4" creationId="{9005687D-F553-396F-AEEC-6B505D14862A}"/>
          </ac:picMkLst>
        </pc:picChg>
      </pc:sldChg>
    </pc:docChg>
  </pc:docChgLst>
  <pc:docChgLst>
    <pc:chgData name="Emil Larsson" userId="b8c03b35-173b-488d-8ac9-b395df0d6d45" providerId="ADAL" clId="{F9C872BD-BD7B-4F4D-BBBA-8452BA1E38C8}"/>
    <pc:docChg chg="undo custSel delSld modSld">
      <pc:chgData name="Emil Larsson" userId="b8c03b35-173b-488d-8ac9-b395df0d6d45" providerId="ADAL" clId="{F9C872BD-BD7B-4F4D-BBBA-8452BA1E38C8}" dt="2024-02-20T08:46:52.240" v="776" actId="14100"/>
      <pc:docMkLst>
        <pc:docMk/>
      </pc:docMkLst>
      <pc:sldChg chg="modSp mod">
        <pc:chgData name="Emil Larsson" userId="b8c03b35-173b-488d-8ac9-b395df0d6d45" providerId="ADAL" clId="{F9C872BD-BD7B-4F4D-BBBA-8452BA1E38C8}" dt="2024-02-20T07:43:20.241" v="413" actId="14100"/>
        <pc:sldMkLst>
          <pc:docMk/>
          <pc:sldMk cId="1953090842" sldId="256"/>
        </pc:sldMkLst>
        <pc:spChg chg="mod">
          <ac:chgData name="Emil Larsson" userId="b8c03b35-173b-488d-8ac9-b395df0d6d45" providerId="ADAL" clId="{F9C872BD-BD7B-4F4D-BBBA-8452BA1E38C8}" dt="2024-02-20T07:33:15.848" v="29" actId="20577"/>
          <ac:spMkLst>
            <pc:docMk/>
            <pc:sldMk cId="1953090842" sldId="256"/>
            <ac:spMk id="3" creationId="{0ADA576F-0500-1431-613C-193A15B0F2F6}"/>
          </ac:spMkLst>
        </pc:spChg>
        <pc:picChg chg="mod">
          <ac:chgData name="Emil Larsson" userId="b8c03b35-173b-488d-8ac9-b395df0d6d45" providerId="ADAL" clId="{F9C872BD-BD7B-4F4D-BBBA-8452BA1E38C8}" dt="2024-02-20T07:43:20.241" v="413" actId="14100"/>
          <ac:picMkLst>
            <pc:docMk/>
            <pc:sldMk cId="1953090842" sldId="256"/>
            <ac:picMk id="4102" creationId="{59B3BA5E-BE34-839C-45C9-865EA6C653BF}"/>
          </ac:picMkLst>
        </pc:picChg>
      </pc:sldChg>
      <pc:sldChg chg="modSp mod">
        <pc:chgData name="Emil Larsson" userId="b8c03b35-173b-488d-8ac9-b395df0d6d45" providerId="ADAL" clId="{F9C872BD-BD7B-4F4D-BBBA-8452BA1E38C8}" dt="2024-02-20T08:46:52.240" v="776" actId="14100"/>
        <pc:sldMkLst>
          <pc:docMk/>
          <pc:sldMk cId="1930003921" sldId="285"/>
        </pc:sldMkLst>
        <pc:spChg chg="mod">
          <ac:chgData name="Emil Larsson" userId="b8c03b35-173b-488d-8ac9-b395df0d6d45" providerId="ADAL" clId="{F9C872BD-BD7B-4F4D-BBBA-8452BA1E38C8}" dt="2024-02-20T08:46:33.824" v="774" actId="20577"/>
          <ac:spMkLst>
            <pc:docMk/>
            <pc:sldMk cId="1930003921" sldId="285"/>
            <ac:spMk id="7" creationId="{8FBA27AE-3261-4E4D-9936-3CC7B8170870}"/>
          </ac:spMkLst>
        </pc:spChg>
        <pc:picChg chg="mod">
          <ac:chgData name="Emil Larsson" userId="b8c03b35-173b-488d-8ac9-b395df0d6d45" providerId="ADAL" clId="{F9C872BD-BD7B-4F4D-BBBA-8452BA1E38C8}" dt="2024-02-20T08:46:52.240" v="776" actId="14100"/>
          <ac:picMkLst>
            <pc:docMk/>
            <pc:sldMk cId="1930003921" sldId="285"/>
            <ac:picMk id="5122" creationId="{4ACB93D4-4CD9-EEA3-48C0-7F6770E913A5}"/>
          </ac:picMkLst>
        </pc:picChg>
      </pc:sldChg>
      <pc:sldChg chg="modSp mod">
        <pc:chgData name="Emil Larsson" userId="b8c03b35-173b-488d-8ac9-b395df0d6d45" providerId="ADAL" clId="{F9C872BD-BD7B-4F4D-BBBA-8452BA1E38C8}" dt="2024-02-20T07:46:50.629" v="723" actId="20577"/>
        <pc:sldMkLst>
          <pc:docMk/>
          <pc:sldMk cId="3888544757" sldId="299"/>
        </pc:sldMkLst>
        <pc:spChg chg="mod">
          <ac:chgData name="Emil Larsson" userId="b8c03b35-173b-488d-8ac9-b395df0d6d45" providerId="ADAL" clId="{F9C872BD-BD7B-4F4D-BBBA-8452BA1E38C8}" dt="2024-02-20T07:42:45.156" v="408" actId="1076"/>
          <ac:spMkLst>
            <pc:docMk/>
            <pc:sldMk cId="3888544757" sldId="299"/>
            <ac:spMk id="2" creationId="{24B5FD33-43DE-2738-E922-0C7F9BA6D7FC}"/>
          </ac:spMkLst>
        </pc:spChg>
        <pc:spChg chg="mod">
          <ac:chgData name="Emil Larsson" userId="b8c03b35-173b-488d-8ac9-b395df0d6d45" providerId="ADAL" clId="{F9C872BD-BD7B-4F4D-BBBA-8452BA1E38C8}" dt="2024-02-20T07:46:50.629" v="723" actId="20577"/>
          <ac:spMkLst>
            <pc:docMk/>
            <pc:sldMk cId="3888544757" sldId="299"/>
            <ac:spMk id="7" creationId="{8FBA27AE-3261-4E4D-9936-3CC7B8170870}"/>
          </ac:spMkLst>
        </pc:spChg>
        <pc:picChg chg="mod">
          <ac:chgData name="Emil Larsson" userId="b8c03b35-173b-488d-8ac9-b395df0d6d45" providerId="ADAL" clId="{F9C872BD-BD7B-4F4D-BBBA-8452BA1E38C8}" dt="2024-02-20T07:42:40.370" v="407" actId="14826"/>
          <ac:picMkLst>
            <pc:docMk/>
            <pc:sldMk cId="3888544757" sldId="299"/>
            <ac:picMk id="2050" creationId="{02110B05-8A32-D5C7-7884-C37EF57F20C6}"/>
          </ac:picMkLst>
        </pc:picChg>
      </pc:sldChg>
      <pc:sldChg chg="modSp">
        <pc:chgData name="Emil Larsson" userId="b8c03b35-173b-488d-8ac9-b395df0d6d45" providerId="ADAL" clId="{F9C872BD-BD7B-4F4D-BBBA-8452BA1E38C8}" dt="2024-02-20T07:42:08.177" v="404" actId="14826"/>
        <pc:sldMkLst>
          <pc:docMk/>
          <pc:sldMk cId="1169638392" sldId="300"/>
        </pc:sldMkLst>
        <pc:picChg chg="mod">
          <ac:chgData name="Emil Larsson" userId="b8c03b35-173b-488d-8ac9-b395df0d6d45" providerId="ADAL" clId="{F9C872BD-BD7B-4F4D-BBBA-8452BA1E38C8}" dt="2024-02-20T07:42:08.177" v="404" actId="14826"/>
          <ac:picMkLst>
            <pc:docMk/>
            <pc:sldMk cId="1169638392" sldId="300"/>
            <ac:picMk id="4" creationId="{313AF79B-7502-BC73-B9E5-27E9493D2B36}"/>
          </ac:picMkLst>
        </pc:picChg>
      </pc:sldChg>
      <pc:sldChg chg="modSp mod">
        <pc:chgData name="Emil Larsson" userId="b8c03b35-173b-488d-8ac9-b395df0d6d45" providerId="ADAL" clId="{F9C872BD-BD7B-4F4D-BBBA-8452BA1E38C8}" dt="2024-02-20T07:45:11.382" v="465" actId="14100"/>
        <pc:sldMkLst>
          <pc:docMk/>
          <pc:sldMk cId="3124171742" sldId="303"/>
        </pc:sldMkLst>
        <pc:spChg chg="mod">
          <ac:chgData name="Emil Larsson" userId="b8c03b35-173b-488d-8ac9-b395df0d6d45" providerId="ADAL" clId="{F9C872BD-BD7B-4F4D-BBBA-8452BA1E38C8}" dt="2024-02-20T07:45:05.278" v="463" actId="1076"/>
          <ac:spMkLst>
            <pc:docMk/>
            <pc:sldMk cId="3124171742" sldId="303"/>
            <ac:spMk id="21" creationId="{B343EEC3-8E72-F3EC-5678-6ED30E3F7C43}"/>
          </ac:spMkLst>
        </pc:spChg>
        <pc:picChg chg="mod">
          <ac:chgData name="Emil Larsson" userId="b8c03b35-173b-488d-8ac9-b395df0d6d45" providerId="ADAL" clId="{F9C872BD-BD7B-4F4D-BBBA-8452BA1E38C8}" dt="2024-02-20T07:45:11.382" v="465" actId="14100"/>
          <ac:picMkLst>
            <pc:docMk/>
            <pc:sldMk cId="3124171742" sldId="303"/>
            <ac:picMk id="20" creationId="{4B5739F1-8EF1-DFCE-2CD2-9753449C3521}"/>
          </ac:picMkLst>
        </pc:picChg>
      </pc:sldChg>
      <pc:sldChg chg="del">
        <pc:chgData name="Emil Larsson" userId="b8c03b35-173b-488d-8ac9-b395df0d6d45" providerId="ADAL" clId="{F9C872BD-BD7B-4F4D-BBBA-8452BA1E38C8}" dt="2024-02-20T07:43:33.333" v="414" actId="2696"/>
        <pc:sldMkLst>
          <pc:docMk/>
          <pc:sldMk cId="1666667062" sldId="304"/>
        </pc:sldMkLst>
      </pc:sldChg>
      <pc:sldChg chg="modSp">
        <pc:chgData name="Emil Larsson" userId="b8c03b35-173b-488d-8ac9-b395df0d6d45" providerId="ADAL" clId="{F9C872BD-BD7B-4F4D-BBBA-8452BA1E38C8}" dt="2024-02-20T07:45:36.602" v="466" actId="14826"/>
        <pc:sldMkLst>
          <pc:docMk/>
          <pc:sldMk cId="1503304675" sldId="305"/>
        </pc:sldMkLst>
        <pc:picChg chg="mod">
          <ac:chgData name="Emil Larsson" userId="b8c03b35-173b-488d-8ac9-b395df0d6d45" providerId="ADAL" clId="{F9C872BD-BD7B-4F4D-BBBA-8452BA1E38C8}" dt="2024-02-20T07:45:36.602" v="466" actId="14826"/>
          <ac:picMkLst>
            <pc:docMk/>
            <pc:sldMk cId="1503304675" sldId="305"/>
            <ac:picMk id="4102" creationId="{B259E326-B7F5-E8D3-12EB-2D4B5DA09468}"/>
          </ac:picMkLst>
        </pc:picChg>
      </pc:sldChg>
      <pc:sldChg chg="del">
        <pc:chgData name="Emil Larsson" userId="b8c03b35-173b-488d-8ac9-b395df0d6d45" providerId="ADAL" clId="{F9C872BD-BD7B-4F4D-BBBA-8452BA1E38C8}" dt="2024-02-20T07:42:18.245" v="405" actId="2696"/>
        <pc:sldMkLst>
          <pc:docMk/>
          <pc:sldMk cId="1985423059" sldId="306"/>
        </pc:sldMkLst>
      </pc:sldChg>
    </pc:docChg>
  </pc:docChgLst>
  <pc:docChgLst>
    <pc:chgData name="Emil Larsson" userId="b8c03b35-173b-488d-8ac9-b395df0d6d45" providerId="ADAL" clId="{298EFA0B-7FD9-4CA4-B170-742DD1F53B64}"/>
    <pc:docChg chg="undo custSel addSld delSld modSld">
      <pc:chgData name="Emil Larsson" userId="b8c03b35-173b-488d-8ac9-b395df0d6d45" providerId="ADAL" clId="{298EFA0B-7FD9-4CA4-B170-742DD1F53B64}" dt="2024-10-07T08:20:19.321" v="584" actId="1076"/>
      <pc:docMkLst>
        <pc:docMk/>
      </pc:docMkLst>
      <pc:sldChg chg="modSp mod">
        <pc:chgData name="Emil Larsson" userId="b8c03b35-173b-488d-8ac9-b395df0d6d45" providerId="ADAL" clId="{298EFA0B-7FD9-4CA4-B170-742DD1F53B64}" dt="2024-10-07T08:05:59.961" v="95" actId="20577"/>
        <pc:sldMkLst>
          <pc:docMk/>
          <pc:sldMk cId="1953090842" sldId="256"/>
        </pc:sldMkLst>
        <pc:spChg chg="mod">
          <ac:chgData name="Emil Larsson" userId="b8c03b35-173b-488d-8ac9-b395df0d6d45" providerId="ADAL" clId="{298EFA0B-7FD9-4CA4-B170-742DD1F53B64}" dt="2024-10-07T08:05:59.961" v="95" actId="20577"/>
          <ac:spMkLst>
            <pc:docMk/>
            <pc:sldMk cId="1953090842" sldId="256"/>
            <ac:spMk id="3" creationId="{0ADA576F-0500-1431-613C-193A15B0F2F6}"/>
          </ac:spMkLst>
        </pc:spChg>
        <pc:picChg chg="mod">
          <ac:chgData name="Emil Larsson" userId="b8c03b35-173b-488d-8ac9-b395df0d6d45" providerId="ADAL" clId="{298EFA0B-7FD9-4CA4-B170-742DD1F53B64}" dt="2024-10-07T08:04:15.451" v="3" actId="14100"/>
          <ac:picMkLst>
            <pc:docMk/>
            <pc:sldMk cId="1953090842" sldId="256"/>
            <ac:picMk id="4102" creationId="{59B3BA5E-BE34-839C-45C9-865EA6C653BF}"/>
          </ac:picMkLst>
        </pc:picChg>
      </pc:sldChg>
      <pc:sldChg chg="modSp mod">
        <pc:chgData name="Emil Larsson" userId="b8c03b35-173b-488d-8ac9-b395df0d6d45" providerId="ADAL" clId="{298EFA0B-7FD9-4CA4-B170-742DD1F53B64}" dt="2024-10-07T08:08:19.422" v="470" actId="20577"/>
        <pc:sldMkLst>
          <pc:docMk/>
          <pc:sldMk cId="1930003921" sldId="285"/>
        </pc:sldMkLst>
        <pc:spChg chg="mod">
          <ac:chgData name="Emil Larsson" userId="b8c03b35-173b-488d-8ac9-b395df0d6d45" providerId="ADAL" clId="{298EFA0B-7FD9-4CA4-B170-742DD1F53B64}" dt="2024-10-07T08:08:19.422" v="470" actId="20577"/>
          <ac:spMkLst>
            <pc:docMk/>
            <pc:sldMk cId="1930003921" sldId="285"/>
            <ac:spMk id="7" creationId="{8FBA27AE-3261-4E4D-9936-3CC7B8170870}"/>
          </ac:spMkLst>
        </pc:spChg>
        <pc:picChg chg="mod">
          <ac:chgData name="Emil Larsson" userId="b8c03b35-173b-488d-8ac9-b395df0d6d45" providerId="ADAL" clId="{298EFA0B-7FD9-4CA4-B170-742DD1F53B64}" dt="2024-10-07T08:05:11.949" v="53" actId="14826"/>
          <ac:picMkLst>
            <pc:docMk/>
            <pc:sldMk cId="1930003921" sldId="285"/>
            <ac:picMk id="5122" creationId="{4ACB93D4-4CD9-EEA3-48C0-7F6770E913A5}"/>
          </ac:picMkLst>
        </pc:picChg>
      </pc:sldChg>
      <pc:sldChg chg="modSp del mod">
        <pc:chgData name="Emil Larsson" userId="b8c03b35-173b-488d-8ac9-b395df0d6d45" providerId="ADAL" clId="{298EFA0B-7FD9-4CA4-B170-742DD1F53B64}" dt="2024-10-07T08:20:12.149" v="583" actId="2696"/>
        <pc:sldMkLst>
          <pc:docMk/>
          <pc:sldMk cId="3888544757" sldId="299"/>
        </pc:sldMkLst>
        <pc:spChg chg="mod">
          <ac:chgData name="Emil Larsson" userId="b8c03b35-173b-488d-8ac9-b395df0d6d45" providerId="ADAL" clId="{298EFA0B-7FD9-4CA4-B170-742DD1F53B64}" dt="2024-10-07T08:14:13.379" v="565" actId="1076"/>
          <ac:spMkLst>
            <pc:docMk/>
            <pc:sldMk cId="3888544757" sldId="299"/>
            <ac:spMk id="2" creationId="{24B5FD33-43DE-2738-E922-0C7F9BA6D7FC}"/>
          </ac:spMkLst>
        </pc:spChg>
        <pc:picChg chg="mod">
          <ac:chgData name="Emil Larsson" userId="b8c03b35-173b-488d-8ac9-b395df0d6d45" providerId="ADAL" clId="{298EFA0B-7FD9-4CA4-B170-742DD1F53B64}" dt="2024-10-07T08:14:04.079" v="562" actId="14826"/>
          <ac:picMkLst>
            <pc:docMk/>
            <pc:sldMk cId="3888544757" sldId="299"/>
            <ac:picMk id="2050" creationId="{02110B05-8A32-D5C7-7884-C37EF57F20C6}"/>
          </ac:picMkLst>
        </pc:picChg>
      </pc:sldChg>
      <pc:sldChg chg="addSp delSp modSp mod">
        <pc:chgData name="Emil Larsson" userId="b8c03b35-173b-488d-8ac9-b395df0d6d45" providerId="ADAL" clId="{298EFA0B-7FD9-4CA4-B170-742DD1F53B64}" dt="2024-10-07T08:13:07.619" v="523" actId="1076"/>
        <pc:sldMkLst>
          <pc:docMk/>
          <pc:sldMk cId="1169638392" sldId="300"/>
        </pc:sldMkLst>
        <pc:spChg chg="add mod">
          <ac:chgData name="Emil Larsson" userId="b8c03b35-173b-488d-8ac9-b395df0d6d45" providerId="ADAL" clId="{298EFA0B-7FD9-4CA4-B170-742DD1F53B64}" dt="2024-10-07T08:13:07.619" v="523" actId="1076"/>
          <ac:spMkLst>
            <pc:docMk/>
            <pc:sldMk cId="1169638392" sldId="300"/>
            <ac:spMk id="7" creationId="{745A0AD6-B7B9-FE16-5576-06B271B4E595}"/>
          </ac:spMkLst>
        </pc:spChg>
        <pc:spChg chg="del mod">
          <ac:chgData name="Emil Larsson" userId="b8c03b35-173b-488d-8ac9-b395df0d6d45" providerId="ADAL" clId="{298EFA0B-7FD9-4CA4-B170-742DD1F53B64}" dt="2024-10-07T08:09:45.684" v="474"/>
          <ac:spMkLst>
            <pc:docMk/>
            <pc:sldMk cId="1169638392" sldId="300"/>
            <ac:spMk id="15" creationId="{D2C2A0D2-5FC9-008B-68DC-3B2D6C037A36}"/>
          </ac:spMkLst>
        </pc:spChg>
        <pc:picChg chg="del">
          <ac:chgData name="Emil Larsson" userId="b8c03b35-173b-488d-8ac9-b395df0d6d45" providerId="ADAL" clId="{298EFA0B-7FD9-4CA4-B170-742DD1F53B64}" dt="2024-10-07T08:09:52.634" v="476" actId="478"/>
          <ac:picMkLst>
            <pc:docMk/>
            <pc:sldMk cId="1169638392" sldId="300"/>
            <ac:picMk id="4" creationId="{313AF79B-7502-BC73-B9E5-27E9493D2B36}"/>
          </ac:picMkLst>
        </pc:picChg>
        <pc:picChg chg="add mod">
          <ac:chgData name="Emil Larsson" userId="b8c03b35-173b-488d-8ac9-b395df0d6d45" providerId="ADAL" clId="{298EFA0B-7FD9-4CA4-B170-742DD1F53B64}" dt="2024-10-07T08:09:55.136" v="477" actId="1076"/>
          <ac:picMkLst>
            <pc:docMk/>
            <pc:sldMk cId="1169638392" sldId="300"/>
            <ac:picMk id="6" creationId="{6345EAD6-FFEF-F0A2-1F24-5B1CA69FB2F7}"/>
          </ac:picMkLst>
        </pc:picChg>
      </pc:sldChg>
      <pc:sldChg chg="addSp delSp mod">
        <pc:chgData name="Emil Larsson" userId="b8c03b35-173b-488d-8ac9-b395df0d6d45" providerId="ADAL" clId="{298EFA0B-7FD9-4CA4-B170-742DD1F53B64}" dt="2024-10-07T08:19:02.182" v="582" actId="22"/>
        <pc:sldMkLst>
          <pc:docMk/>
          <pc:sldMk cId="3124171742" sldId="303"/>
        </pc:sldMkLst>
        <pc:picChg chg="add del">
          <ac:chgData name="Emil Larsson" userId="b8c03b35-173b-488d-8ac9-b395df0d6d45" providerId="ADAL" clId="{298EFA0B-7FD9-4CA4-B170-742DD1F53B64}" dt="2024-10-07T08:19:01.718" v="581" actId="478"/>
          <ac:picMkLst>
            <pc:docMk/>
            <pc:sldMk cId="3124171742" sldId="303"/>
            <ac:picMk id="5" creationId="{516FE9B9-AD8A-7454-86F5-5D8B8EA6D154}"/>
          </ac:picMkLst>
        </pc:picChg>
        <pc:picChg chg="add">
          <ac:chgData name="Emil Larsson" userId="b8c03b35-173b-488d-8ac9-b395df0d6d45" providerId="ADAL" clId="{298EFA0B-7FD9-4CA4-B170-742DD1F53B64}" dt="2024-10-07T08:19:02.182" v="582" actId="22"/>
          <ac:picMkLst>
            <pc:docMk/>
            <pc:sldMk cId="3124171742" sldId="303"/>
            <ac:picMk id="8" creationId="{2D67D2EC-258A-FD9B-EB8E-E7B37160EAE6}"/>
          </ac:picMkLst>
        </pc:picChg>
        <pc:picChg chg="del">
          <ac:chgData name="Emil Larsson" userId="b8c03b35-173b-488d-8ac9-b395df0d6d45" providerId="ADAL" clId="{298EFA0B-7FD9-4CA4-B170-742DD1F53B64}" dt="2024-10-07T08:17:49.977" v="579" actId="478"/>
          <ac:picMkLst>
            <pc:docMk/>
            <pc:sldMk cId="3124171742" sldId="303"/>
            <ac:picMk id="20" creationId="{4B5739F1-8EF1-DFCE-2CD2-9753449C3521}"/>
          </ac:picMkLst>
        </pc:picChg>
      </pc:sldChg>
      <pc:sldChg chg="addSp delSp modSp mod chgLayout">
        <pc:chgData name="Emil Larsson" userId="b8c03b35-173b-488d-8ac9-b395df0d6d45" providerId="ADAL" clId="{298EFA0B-7FD9-4CA4-B170-742DD1F53B64}" dt="2024-10-07T08:20:19.321" v="584" actId="1076"/>
        <pc:sldMkLst>
          <pc:docMk/>
          <pc:sldMk cId="1503304675" sldId="305"/>
        </pc:sldMkLst>
        <pc:spChg chg="add del mod">
          <ac:chgData name="Emil Larsson" userId="b8c03b35-173b-488d-8ac9-b395df0d6d45" providerId="ADAL" clId="{298EFA0B-7FD9-4CA4-B170-742DD1F53B64}" dt="2024-10-07T08:15:48.584" v="571" actId="6264"/>
          <ac:spMkLst>
            <pc:docMk/>
            <pc:sldMk cId="1503304675" sldId="305"/>
            <ac:spMk id="2" creationId="{71BB23CC-6C4A-9927-048E-0CEF32EA37B1}"/>
          </ac:spMkLst>
        </pc:spChg>
        <pc:spChg chg="mod ord">
          <ac:chgData name="Emil Larsson" userId="b8c03b35-173b-488d-8ac9-b395df0d6d45" providerId="ADAL" clId="{298EFA0B-7FD9-4CA4-B170-742DD1F53B64}" dt="2024-10-07T08:20:19.321" v="584" actId="1076"/>
          <ac:spMkLst>
            <pc:docMk/>
            <pc:sldMk cId="1503304675" sldId="305"/>
            <ac:spMk id="3" creationId="{EC163EA1-878E-AAD5-D292-1E96D785E3C5}"/>
          </ac:spMkLst>
        </pc:spChg>
        <pc:spChg chg="add del mod ord">
          <ac:chgData name="Emil Larsson" userId="b8c03b35-173b-488d-8ac9-b395df0d6d45" providerId="ADAL" clId="{298EFA0B-7FD9-4CA4-B170-742DD1F53B64}" dt="2024-10-07T08:15:48.584" v="571" actId="6264"/>
          <ac:spMkLst>
            <pc:docMk/>
            <pc:sldMk cId="1503304675" sldId="305"/>
            <ac:spMk id="5" creationId="{C6199B71-0DEF-9443-47A7-DFD938F441FB}"/>
          </ac:spMkLst>
        </pc:spChg>
        <pc:picChg chg="add del mod">
          <ac:chgData name="Emil Larsson" userId="b8c03b35-173b-488d-8ac9-b395df0d6d45" providerId="ADAL" clId="{298EFA0B-7FD9-4CA4-B170-742DD1F53B64}" dt="2024-10-07T08:16:13.212" v="576" actId="14100"/>
          <ac:picMkLst>
            <pc:docMk/>
            <pc:sldMk cId="1503304675" sldId="305"/>
            <ac:picMk id="4102" creationId="{B259E326-B7F5-E8D3-12EB-2D4B5DA09468}"/>
          </ac:picMkLst>
        </pc:picChg>
      </pc:sldChg>
      <pc:sldChg chg="addSp delSp modSp add mod">
        <pc:chgData name="Emil Larsson" userId="b8c03b35-173b-488d-8ac9-b395df0d6d45" providerId="ADAL" clId="{298EFA0B-7FD9-4CA4-B170-742DD1F53B64}" dt="2024-10-07T08:13:21.159" v="538" actId="1076"/>
        <pc:sldMkLst>
          <pc:docMk/>
          <pc:sldMk cId="3271029982" sldId="306"/>
        </pc:sldMkLst>
        <pc:spChg chg="add mod">
          <ac:chgData name="Emil Larsson" userId="b8c03b35-173b-488d-8ac9-b395df0d6d45" providerId="ADAL" clId="{298EFA0B-7FD9-4CA4-B170-742DD1F53B64}" dt="2024-10-07T08:13:21.159" v="538" actId="1076"/>
          <ac:spMkLst>
            <pc:docMk/>
            <pc:sldMk cId="3271029982" sldId="306"/>
            <ac:spMk id="7" creationId="{64C935F1-0BC1-441D-68A6-BBF1A0AA0C58}"/>
          </ac:spMkLst>
        </pc:spChg>
        <pc:picChg chg="add mod">
          <ac:chgData name="Emil Larsson" userId="b8c03b35-173b-488d-8ac9-b395df0d6d45" providerId="ADAL" clId="{298EFA0B-7FD9-4CA4-B170-742DD1F53B64}" dt="2024-10-07T08:11:21.992" v="489" actId="14100"/>
          <ac:picMkLst>
            <pc:docMk/>
            <pc:sldMk cId="3271029982" sldId="306"/>
            <ac:picMk id="5" creationId="{DB943970-17A7-0374-F950-4C024DB2764C}"/>
          </ac:picMkLst>
        </pc:picChg>
        <pc:picChg chg="del">
          <ac:chgData name="Emil Larsson" userId="b8c03b35-173b-488d-8ac9-b395df0d6d45" providerId="ADAL" clId="{298EFA0B-7FD9-4CA4-B170-742DD1F53B64}" dt="2024-10-07T08:10:00.745" v="479" actId="478"/>
          <ac:picMkLst>
            <pc:docMk/>
            <pc:sldMk cId="3271029982" sldId="306"/>
            <ac:picMk id="6" creationId="{6345EAD6-FFEF-F0A2-1F24-5B1CA69FB2F7}"/>
          </ac:picMkLst>
        </pc:picChg>
      </pc:sldChg>
      <pc:sldChg chg="addSp delSp modSp add mod">
        <pc:chgData name="Emil Larsson" userId="b8c03b35-173b-488d-8ac9-b395df0d6d45" providerId="ADAL" clId="{298EFA0B-7FD9-4CA4-B170-742DD1F53B64}" dt="2024-10-07T08:13:46.956" v="560" actId="1076"/>
        <pc:sldMkLst>
          <pc:docMk/>
          <pc:sldMk cId="3901210043" sldId="307"/>
        </pc:sldMkLst>
        <pc:spChg chg="add mod">
          <ac:chgData name="Emil Larsson" userId="b8c03b35-173b-488d-8ac9-b395df0d6d45" providerId="ADAL" clId="{298EFA0B-7FD9-4CA4-B170-742DD1F53B64}" dt="2024-10-07T08:13:46.956" v="560" actId="1076"/>
          <ac:spMkLst>
            <pc:docMk/>
            <pc:sldMk cId="3901210043" sldId="307"/>
            <ac:spMk id="7" creationId="{FE4DAE81-FA55-38CA-7316-868B69CB19A8}"/>
          </ac:spMkLst>
        </pc:spChg>
        <pc:picChg chg="del">
          <ac:chgData name="Emil Larsson" userId="b8c03b35-173b-488d-8ac9-b395df0d6d45" providerId="ADAL" clId="{298EFA0B-7FD9-4CA4-B170-742DD1F53B64}" dt="2024-10-07T08:11:30.775" v="491" actId="478"/>
          <ac:picMkLst>
            <pc:docMk/>
            <pc:sldMk cId="3901210043" sldId="307"/>
            <ac:picMk id="5" creationId="{DB943970-17A7-0374-F950-4C024DB2764C}"/>
          </ac:picMkLst>
        </pc:picChg>
        <pc:picChg chg="add mod">
          <ac:chgData name="Emil Larsson" userId="b8c03b35-173b-488d-8ac9-b395df0d6d45" providerId="ADAL" clId="{298EFA0B-7FD9-4CA4-B170-742DD1F53B64}" dt="2024-10-07T08:13:36.566" v="543" actId="14100"/>
          <ac:picMkLst>
            <pc:docMk/>
            <pc:sldMk cId="3901210043" sldId="307"/>
            <ac:picMk id="6" creationId="{0A4DAF9E-299F-33A8-8FC7-8DF2D870C8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B92FA-83CC-4661-9CC6-68475B7C6E24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4042-106F-44C8-90B8-229AA08DCA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65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3B59-E6D8-42C9-9538-4336615CB3E0}" type="datetime1">
              <a:rPr lang="sv-SE" smtClean="0"/>
              <a:t>2024-10-07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8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E818C-AB45-468B-8D1E-31D540FA7541}" type="datetime1">
              <a:rPr lang="sv-SE" smtClean="0"/>
              <a:t>2024-10-07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96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0A7A-D1D9-4C49-B284-F912207E80E8}" type="datetime1">
              <a:rPr lang="sv-SE" smtClean="0"/>
              <a:t>2024-10-07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65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1078-2053-4502-9B8A-7B29E8A7FE3D}" type="datetime1">
              <a:rPr lang="sv-SE" smtClean="0"/>
              <a:t>2024-10-07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13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171A-E7BE-45D1-8686-ACCDCFC6E2E4}" type="datetime1">
              <a:rPr lang="sv-SE" smtClean="0"/>
              <a:t>2024-10-07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59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 algn="l">
              <a:defRPr sz="800"/>
            </a:lvl1pPr>
          </a:lstStyle>
          <a:p>
            <a:fld id="{511B2703-3393-4AAE-ADE2-C23D940BA6A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13E82BC-9874-0EE7-F104-18850936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800"/>
            </a:lvl1pPr>
          </a:lstStyle>
          <a:p>
            <a:fld id="{761504E6-2312-4628-9FA1-9ACE41A0EF27}" type="datetime1">
              <a:rPr lang="sv-SE" smtClean="0"/>
              <a:t>2024-10-07</a:t>
            </a:fld>
            <a:endParaRPr lang="sv-SE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65BAB3-CB59-91F0-2A65-CD045C98B0BA}"/>
              </a:ext>
            </a:extLst>
          </p:cNvPr>
          <p:cNvCxnSpPr>
            <a:cxnSpLocks/>
          </p:cNvCxnSpPr>
          <p:nvPr userDrawn="1"/>
        </p:nvCxnSpPr>
        <p:spPr>
          <a:xfrm>
            <a:off x="628650" y="6356351"/>
            <a:ext cx="7886700" cy="0"/>
          </a:xfrm>
          <a:prstGeom prst="line">
            <a:avLst/>
          </a:prstGeom>
          <a:ln w="9525">
            <a:solidFill>
              <a:srgbClr val="006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FBCCBC3-008E-B6A6-1386-FF2AEF88C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4" y="6390532"/>
            <a:ext cx="958596" cy="33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9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BB-379C-4656-B134-5E0B7BA89436}" type="datetime1">
              <a:rPr lang="sv-SE" smtClean="0"/>
              <a:t>2024-10-07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81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AF90-B096-46D4-9A11-1373582A48A1}" type="datetime1">
              <a:rPr lang="sv-SE" smtClean="0"/>
              <a:t>2024-10-07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642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7E44-1773-45AD-8D67-FA3ACBA854DA}" type="datetime1">
              <a:rPr lang="sv-SE" smtClean="0"/>
              <a:t>2024-10-07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16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BFD9-8E7B-434C-BFA4-0B5F59920D9D}" type="datetime1">
              <a:rPr lang="sv-SE" smtClean="0"/>
              <a:t>2024-10-07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151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956B7-6F7E-493F-B76A-C9B63B5792FF}" type="datetime1">
              <a:rPr lang="sv-SE" smtClean="0"/>
              <a:t>2024-10-07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14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428A1-267E-4B13-B058-403DFA7572CC}" type="datetime1">
              <a:rPr lang="sv-SE" smtClean="0"/>
              <a:t>2024-10-07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2703-3393-4AAE-ADE2-C23D940BA6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75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59B3BA5E-BE34-839C-45C9-865EA6C6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02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ADA576F-0500-1431-613C-193A15B0F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0"/>
            <a:ext cx="9144000" cy="1409700"/>
          </a:xfrm>
          <a:solidFill>
            <a:srgbClr val="0068AC">
              <a:alpha val="28627"/>
            </a:srgbClr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Ledig lokal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Kärrviolsvägen 3 – Hedenstorp, Jönköping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E8F903-EBF5-2353-BBE4-631FC671EC4D}"/>
              </a:ext>
            </a:extLst>
          </p:cNvPr>
          <p:cNvCxnSpPr>
            <a:cxnSpLocks/>
          </p:cNvCxnSpPr>
          <p:nvPr/>
        </p:nvCxnSpPr>
        <p:spPr>
          <a:xfrm>
            <a:off x="0" y="6025303"/>
            <a:ext cx="9144000" cy="0"/>
          </a:xfrm>
          <a:prstGeom prst="line">
            <a:avLst/>
          </a:prstGeom>
          <a:ln w="19050">
            <a:solidFill>
              <a:srgbClr val="006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diamond with black background&#10;&#10;Description automatically generated">
            <a:extLst>
              <a:ext uri="{FF2B5EF4-FFF2-40B4-BE49-F238E27FC236}">
                <a16:creationId xmlns:a16="http://schemas.microsoft.com/office/drawing/2014/main" id="{7326D0D7-53AC-5780-3033-CB76862A2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37" y="6210194"/>
            <a:ext cx="665723" cy="4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9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ACB93D4-4CD9-EEA3-48C0-7F6770E9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r="5143"/>
          <a:stretch/>
        </p:blipFill>
        <p:spPr bwMode="auto">
          <a:xfrm>
            <a:off x="1754398" y="0"/>
            <a:ext cx="7418717" cy="619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F415DB8-D34B-2903-FF3B-0322BA88DAD8}"/>
              </a:ext>
            </a:extLst>
          </p:cNvPr>
          <p:cNvSpPr/>
          <p:nvPr/>
        </p:nvSpPr>
        <p:spPr>
          <a:xfrm>
            <a:off x="1111251" y="0"/>
            <a:ext cx="4775200" cy="6858000"/>
          </a:xfrm>
          <a:prstGeom prst="triangle">
            <a:avLst>
              <a:gd name="adj" fmla="val 1289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FBA27AE-3261-4E4D-9936-3CC7B8170870}"/>
              </a:ext>
            </a:extLst>
          </p:cNvPr>
          <p:cNvSpPr txBox="1">
            <a:spLocks/>
          </p:cNvSpPr>
          <p:nvPr/>
        </p:nvSpPr>
        <p:spPr>
          <a:xfrm>
            <a:off x="0" y="3768302"/>
            <a:ext cx="9144000" cy="1683592"/>
          </a:xfrm>
          <a:prstGeom prst="rect">
            <a:avLst/>
          </a:prstGeom>
          <a:noFill/>
        </p:spPr>
        <p:txBody>
          <a:bodyPr lIns="36000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Hedenstorp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Lager, ca 440 kvm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Port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Anpassningsbar med kontorsrum, omklädningsrum, WC </a:t>
            </a:r>
            <a:b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utifrån behov. Förberedd för fjärrvärme och ventilation.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Hög takhöjd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Gott om fria parkeringsplatser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Inhägnad med staket och motordriven grind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F75E5-8DF7-D248-CB9C-8C8EFCC66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6198282"/>
            <a:ext cx="1151587" cy="6597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AAC555-5717-8DAD-0F05-8AFB63B24B6A}"/>
              </a:ext>
            </a:extLst>
          </p:cNvPr>
          <p:cNvSpPr/>
          <p:nvPr/>
        </p:nvSpPr>
        <p:spPr>
          <a:xfrm>
            <a:off x="-1368532" y="2287290"/>
            <a:ext cx="914400" cy="619366"/>
          </a:xfrm>
          <a:prstGeom prst="rect">
            <a:avLst/>
          </a:prstGeom>
          <a:solidFill>
            <a:srgbClr val="EAF1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Picture 3" descr="A blue diamond with black background&#10;&#10;Description automatically generated">
            <a:extLst>
              <a:ext uri="{FF2B5EF4-FFF2-40B4-BE49-F238E27FC236}">
                <a16:creationId xmlns:a16="http://schemas.microsoft.com/office/drawing/2014/main" id="{2C9C5121-6721-FAC1-B62D-B9FCDFAE8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37" y="6210194"/>
            <a:ext cx="665723" cy="4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0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F75E5-8DF7-D248-CB9C-8C8EFCC66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6198282"/>
            <a:ext cx="1151587" cy="659718"/>
          </a:xfrm>
          <a:prstGeom prst="rect">
            <a:avLst/>
          </a:prstGeom>
        </p:spPr>
      </p:pic>
      <p:pic>
        <p:nvPicPr>
          <p:cNvPr id="2" name="Picture 3" descr="A blue diamond with black background&#10;&#10;Description automatically generated">
            <a:extLst>
              <a:ext uri="{FF2B5EF4-FFF2-40B4-BE49-F238E27FC236}">
                <a16:creationId xmlns:a16="http://schemas.microsoft.com/office/drawing/2014/main" id="{74867A5A-6D3D-D74E-940C-CFFE2E58E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37" y="6210194"/>
            <a:ext cx="665723" cy="46088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345EAD6-FFEF-F0A2-1F24-5B1CA69FB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7804"/>
            <a:ext cx="9144000" cy="542239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45A0AD6-B7B9-FE16-5576-06B271B4E595}"/>
              </a:ext>
            </a:extLst>
          </p:cNvPr>
          <p:cNvSpPr txBox="1"/>
          <p:nvPr/>
        </p:nvSpPr>
        <p:spPr>
          <a:xfrm>
            <a:off x="3340676" y="180806"/>
            <a:ext cx="246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Överblicksbild Jönköping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16963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F75E5-8DF7-D248-CB9C-8C8EFCC66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6198282"/>
            <a:ext cx="1151587" cy="659718"/>
          </a:xfrm>
          <a:prstGeom prst="rect">
            <a:avLst/>
          </a:prstGeom>
        </p:spPr>
      </p:pic>
      <p:pic>
        <p:nvPicPr>
          <p:cNvPr id="2" name="Picture 3" descr="A blue diamond with black background&#10;&#10;Description automatically generated">
            <a:extLst>
              <a:ext uri="{FF2B5EF4-FFF2-40B4-BE49-F238E27FC236}">
                <a16:creationId xmlns:a16="http://schemas.microsoft.com/office/drawing/2014/main" id="{74867A5A-6D3D-D74E-940C-CFFE2E58E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37" y="6210194"/>
            <a:ext cx="665723" cy="46088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B943970-17A7-0374-F950-4C024DB27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98740"/>
            <a:ext cx="9144000" cy="533112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4C935F1-0BC1-441D-68A6-BBF1A0AA0C58}"/>
              </a:ext>
            </a:extLst>
          </p:cNvPr>
          <p:cNvSpPr txBox="1"/>
          <p:nvPr/>
        </p:nvSpPr>
        <p:spPr>
          <a:xfrm>
            <a:off x="3897079" y="160990"/>
            <a:ext cx="134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Hedenstorp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27102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F75E5-8DF7-D248-CB9C-8C8EFCC66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6198282"/>
            <a:ext cx="1151587" cy="659718"/>
          </a:xfrm>
          <a:prstGeom prst="rect">
            <a:avLst/>
          </a:prstGeom>
        </p:spPr>
      </p:pic>
      <p:pic>
        <p:nvPicPr>
          <p:cNvPr id="2" name="Picture 3" descr="A blue diamond with black background&#10;&#10;Description automatically generated">
            <a:extLst>
              <a:ext uri="{FF2B5EF4-FFF2-40B4-BE49-F238E27FC236}">
                <a16:creationId xmlns:a16="http://schemas.microsoft.com/office/drawing/2014/main" id="{74867A5A-6D3D-D74E-940C-CFFE2E58E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37" y="6210194"/>
            <a:ext cx="665723" cy="46088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A4DAF9E-299F-33A8-8FC7-8DF2D870C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9728"/>
            <a:ext cx="9144000" cy="5451896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E4DAE81-FA55-38CA-7316-868B69CB19A8}"/>
              </a:ext>
            </a:extLst>
          </p:cNvPr>
          <p:cNvSpPr txBox="1"/>
          <p:nvPr/>
        </p:nvSpPr>
        <p:spPr>
          <a:xfrm>
            <a:off x="3629660" y="143738"/>
            <a:ext cx="188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Hedenstorp 2:33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90121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37854-CF69-7DF6-2C5A-30AE33843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E7086FC-CBB2-980E-E0C2-B7A2C223346D}"/>
              </a:ext>
            </a:extLst>
          </p:cNvPr>
          <p:cNvSpPr txBox="1">
            <a:spLocks/>
          </p:cNvSpPr>
          <p:nvPr/>
        </p:nvSpPr>
        <p:spPr>
          <a:xfrm>
            <a:off x="0" y="3768302"/>
            <a:ext cx="9144000" cy="1409700"/>
          </a:xfrm>
          <a:prstGeom prst="rect">
            <a:avLst/>
          </a:prstGeom>
          <a:noFill/>
        </p:spPr>
        <p:txBody>
          <a:bodyPr lIns="36000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sv-SE" sz="1400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E893D-34B1-2F99-2BB4-E21C6E4D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6198282"/>
            <a:ext cx="1151587" cy="659718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B343EEC3-8E72-F3EC-5678-6ED30E3F7C43}"/>
              </a:ext>
            </a:extLst>
          </p:cNvPr>
          <p:cNvSpPr txBox="1"/>
          <p:nvPr/>
        </p:nvSpPr>
        <p:spPr>
          <a:xfrm>
            <a:off x="3532710" y="180806"/>
            <a:ext cx="207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Befintlig p</a:t>
            </a:r>
            <a:r>
              <a:rPr lang="sv-S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lanritning</a:t>
            </a:r>
            <a:endParaRPr lang="sv-SE" b="1" dirty="0"/>
          </a:p>
        </p:txBody>
      </p:sp>
      <p:pic>
        <p:nvPicPr>
          <p:cNvPr id="2" name="Picture 3" descr="A blue diamond with black background&#10;&#10;Description automatically generated">
            <a:extLst>
              <a:ext uri="{FF2B5EF4-FFF2-40B4-BE49-F238E27FC236}">
                <a16:creationId xmlns:a16="http://schemas.microsoft.com/office/drawing/2014/main" id="{DA596DE2-0633-2A8E-6EED-AB21AA798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37" y="6210194"/>
            <a:ext cx="665723" cy="46088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D67D2EC-258A-FD9B-EB8E-E7B37160E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758" y="728285"/>
            <a:ext cx="6868484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7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5FF5F-8B5D-88CB-CB9F-17F6DCA8A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B259E326-B7F5-E8D3-12EB-2D4B5DA09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059"/>
            <a:ext cx="9144000" cy="602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C163EA1-878E-AAD5-D292-1E96D785E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06204"/>
            <a:ext cx="9144000" cy="1409700"/>
          </a:xfrm>
          <a:solidFill>
            <a:srgbClr val="0068AC">
              <a:alpha val="28627"/>
            </a:srgbClr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Kontakt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Emil Larsson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0500 – 48 05 15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v-SE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emil@vasterhuset.se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650E80-AFCA-960E-6CAB-65BD68B152B6}"/>
              </a:ext>
            </a:extLst>
          </p:cNvPr>
          <p:cNvCxnSpPr>
            <a:cxnSpLocks/>
          </p:cNvCxnSpPr>
          <p:nvPr/>
        </p:nvCxnSpPr>
        <p:spPr>
          <a:xfrm>
            <a:off x="0" y="6025303"/>
            <a:ext cx="9144000" cy="0"/>
          </a:xfrm>
          <a:prstGeom prst="line">
            <a:avLst/>
          </a:prstGeom>
          <a:ln w="19050">
            <a:solidFill>
              <a:srgbClr val="006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diamond with black background&#10;&#10;Description automatically generated">
            <a:extLst>
              <a:ext uri="{FF2B5EF4-FFF2-40B4-BE49-F238E27FC236}">
                <a16:creationId xmlns:a16="http://schemas.microsoft.com/office/drawing/2014/main" id="{9860CB34-8615-2AE3-3CA3-07BB647AA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37" y="6210194"/>
            <a:ext cx="665723" cy="4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04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914747-7ac2-4b25-a995-0238931f866a" xsi:nil="true"/>
    <lcf76f155ced4ddcb4097134ff3c332f xmlns="fc4bf0ac-9772-416c-8dea-4bd98d54872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2B7B82B73E764DB33BED82B337E948" ma:contentTypeVersion="17" ma:contentTypeDescription="Skapa ett nytt dokument." ma:contentTypeScope="" ma:versionID="db20861f587cf99dd631c26b84840e38">
  <xsd:schema xmlns:xsd="http://www.w3.org/2001/XMLSchema" xmlns:xs="http://www.w3.org/2001/XMLSchema" xmlns:p="http://schemas.microsoft.com/office/2006/metadata/properties" xmlns:ns2="fc4bf0ac-9772-416c-8dea-4bd98d548722" xmlns:ns3="80914747-7ac2-4b25-a995-0238931f866a" targetNamespace="http://schemas.microsoft.com/office/2006/metadata/properties" ma:root="true" ma:fieldsID="e162f76984b008b26ec71d3bb70f9e23" ns2:_="" ns3:_="">
    <xsd:import namespace="fc4bf0ac-9772-416c-8dea-4bd98d548722"/>
    <xsd:import namespace="80914747-7ac2-4b25-a995-0238931f86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bf0ac-9772-416c-8dea-4bd98d5487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8b99d76a-c99a-4037-845e-834a8a7f20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14747-7ac2-4b25-a995-0238931f866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66ec893-462a-4875-b007-bafa530def52}" ma:internalName="TaxCatchAll" ma:showField="CatchAllData" ma:web="80914747-7ac2-4b25-a995-0238931f86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E402F6-7A5A-4609-9BC5-848A475264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A14697-655C-47E0-BD58-8899BB22B382}">
  <ds:schemaRefs>
    <ds:schemaRef ds:uri="http://schemas.microsoft.com/office/2006/metadata/properties"/>
    <ds:schemaRef ds:uri="http://schemas.microsoft.com/office/infopath/2007/PartnerControls"/>
    <ds:schemaRef ds:uri="80914747-7ac2-4b25-a995-0238931f866a"/>
    <ds:schemaRef ds:uri="fc4bf0ac-9772-416c-8dea-4bd98d548722"/>
  </ds:schemaRefs>
</ds:datastoreItem>
</file>

<file path=customXml/itemProps3.xml><?xml version="1.0" encoding="utf-8"?>
<ds:datastoreItem xmlns:ds="http://schemas.openxmlformats.org/officeDocument/2006/customXml" ds:itemID="{A7E84178-8598-4DF9-8E4E-835F9C910A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4bf0ac-9772-416c-8dea-4bd98d548722"/>
    <ds:schemaRef ds:uri="80914747-7ac2-4b25-a995-0238931f86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5021</TotalTime>
  <Words>64</Words>
  <Application>Microsoft Office PowerPoint</Application>
  <PresentationFormat>Bildspel på skärmen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Rickard Wärmlöf</dc:creator>
  <cp:lastModifiedBy>Emil Larsson</cp:lastModifiedBy>
  <cp:revision>178</cp:revision>
  <dcterms:created xsi:type="dcterms:W3CDTF">2023-08-21T12:41:13Z</dcterms:created>
  <dcterms:modified xsi:type="dcterms:W3CDTF">2024-10-07T08:20:21Z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0x010100502B7B82B73E764DB33BED82B337E948</vt:lpwstr>
  </property>
</Properties>
</file>