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35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FE4B019-98AF-3D8E-4E6A-E1CAC9EE28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E879585A-BB77-C824-4A89-CC73F274B2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B48F077-A618-8F7A-226E-EB21338C2D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666B1-5817-4665-A64A-80BBCF7007BC}" type="datetimeFigureOut">
              <a:rPr lang="sv-SE" smtClean="0"/>
              <a:t>2026-07-16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B9CFB9B-D29E-4DB0-D414-29D8F083D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D5B4879-1CC8-DEEF-B7E8-AB47CDFCC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674BF-52EF-4B56-B80A-097136D7D6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783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5C48CB2-CCE3-5EF1-E9E6-87B7282DF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A22C3E99-4D17-81E3-005E-03B80F6962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F9CC17-ED1E-75D6-438B-A742F29E5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666B1-5817-4665-A64A-80BBCF7007BC}" type="datetimeFigureOut">
              <a:rPr lang="sv-SE" smtClean="0"/>
              <a:t>2026-07-16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DE6E434-4C13-A417-005F-1243A913F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7FFE37E-7051-A0D7-E953-8E543CCF7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674BF-52EF-4B56-B80A-097136D7D6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65882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6B3C78AA-9A2E-C1CA-F725-D0EFB8331C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5A810731-5140-6CD1-239F-8B70F9D779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C22F9E0-987D-17F6-E637-12D1A75C9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666B1-5817-4665-A64A-80BBCF7007BC}" type="datetimeFigureOut">
              <a:rPr lang="sv-SE" smtClean="0"/>
              <a:t>2026-07-16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0737746-83A7-978C-96BD-2D60B56581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6D4CC34-1C65-F8C8-328C-272F85D78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674BF-52EF-4B56-B80A-097136D7D6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88209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0EB3EB0-828B-D9CC-ED3D-B7B20A2DBF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7ADD329-A2EA-8DC4-D0FB-87DA2A921D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BD7B21A-3DEB-4FA0-8192-E584FD87A5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666B1-5817-4665-A64A-80BBCF7007BC}" type="datetimeFigureOut">
              <a:rPr lang="sv-SE" smtClean="0"/>
              <a:t>2026-07-16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2ABABEC-B068-82C8-8698-451012952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0469003-619F-629F-B6AD-63ACC24F3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674BF-52EF-4B56-B80A-097136D7D6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33938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528FB43-3468-7AEF-BD9F-CCDFC3DEA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F3EDA6F-679F-8F4D-2149-9CE661ACC1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0FA9A42-1F98-222C-594A-AE13EC068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666B1-5817-4665-A64A-80BBCF7007BC}" type="datetimeFigureOut">
              <a:rPr lang="sv-SE" smtClean="0"/>
              <a:t>2026-07-16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A00FD3D-5344-FBCC-0A9E-174356593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CDC3DB6-8ED1-28C0-8C8B-D1A8E221C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674BF-52EF-4B56-B80A-097136D7D6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71912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5A14616-A79C-B767-F53B-73E70403A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9D0A039-FFC5-69E2-A326-6EE511B154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6F9D8FE-BA9F-6CAC-B847-C1BB0900B0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7174652-54BC-952F-176D-907975E6E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666B1-5817-4665-A64A-80BBCF7007BC}" type="datetimeFigureOut">
              <a:rPr lang="sv-SE" smtClean="0"/>
              <a:t>2026-07-16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74DB46D-5535-CB3B-5DF7-6BF27E318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82991EB-B1BB-D3FC-4925-BAD36A0D5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674BF-52EF-4B56-B80A-097136D7D6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50341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B6430D0-95F0-8025-F83F-A0724A9AD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DF787CB-366B-70A5-20AC-6800AC6C89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FD2F1BC-8CED-C14B-E3A1-7F886EA0FA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44165C7F-8DD0-790E-D05B-0EA01B78A7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BD5430D9-BE65-CB67-4133-780CF6AA3B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9288170-8B4E-594E-EC70-6E6D7E989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666B1-5817-4665-A64A-80BBCF7007BC}" type="datetimeFigureOut">
              <a:rPr lang="sv-SE" smtClean="0"/>
              <a:t>2026-07-16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AACE230B-36A5-795B-9B9F-FBF3851B0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57E42E44-51A9-6EF7-0B2E-192AFEA84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674BF-52EF-4B56-B80A-097136D7D6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1029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9836405-8179-3DC3-C8D0-27FDA50FF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04F11F7-3934-874A-15E7-26DA0B572B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666B1-5817-4665-A64A-80BBCF7007BC}" type="datetimeFigureOut">
              <a:rPr lang="sv-SE" smtClean="0"/>
              <a:t>2026-07-16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15A0AD0F-B341-5047-974E-FD6C90423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B29981E-6E5F-7581-8243-B4611540F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674BF-52EF-4B56-B80A-097136D7D6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40941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9D1391A3-CC72-B055-1F7A-9444E417F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666B1-5817-4665-A64A-80BBCF7007BC}" type="datetimeFigureOut">
              <a:rPr lang="sv-SE" smtClean="0"/>
              <a:t>2026-07-16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8B428D4D-87F2-7AA8-4D02-550356F1C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F593559E-2635-B208-F988-2AD9EFF39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674BF-52EF-4B56-B80A-097136D7D6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21292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A9A74CE-5D4D-20F0-9AE2-AB49C39EBD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D995E22-1B87-8330-7ADD-0273C34F07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BA9AB42-DBA9-092B-D006-5BA44DD7F2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B40EF10-3A8A-5567-2EEA-CC7C03CC1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666B1-5817-4665-A64A-80BBCF7007BC}" type="datetimeFigureOut">
              <a:rPr lang="sv-SE" smtClean="0"/>
              <a:t>2026-07-16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99FE8A6-1647-D7A3-B02F-4636AFC6D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AB51B4C-E780-F813-72EB-8E3C8B643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674BF-52EF-4B56-B80A-097136D7D6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08800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597F087-791D-EBFC-FD24-2586C1F3E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477C692B-841A-6771-975D-8A55F4D406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114B15A-272C-E9FC-E0AA-CB1E23AA99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C69D942-1FBF-6C83-5B5C-215991C15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666B1-5817-4665-A64A-80BBCF7007BC}" type="datetimeFigureOut">
              <a:rPr lang="sv-SE" smtClean="0"/>
              <a:t>2026-07-16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B24337A-E847-733F-C83B-35386CCAD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A74B851-864F-AA12-7D13-75BC67E93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674BF-52EF-4B56-B80A-097136D7D6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75286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B7E30325-187F-0383-434B-6066A2916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201037B-B38B-4739-ACCE-2B4CA0AC5D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28B7B28-795C-AB5E-60A0-BEE0EE4AAB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2A666B1-5817-4665-A64A-80BBCF7007BC}" type="datetimeFigureOut">
              <a:rPr lang="sv-SE" smtClean="0"/>
              <a:t>2026-07-16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063E2C1-1EC8-0C41-7EC1-9F8E78BC7D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8D2E436-0EFD-AD1D-D100-7684C311CB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5674BF-52EF-4B56-B80A-097136D7D6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51738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F8C1F403-4BA1-293E-F92A-49EF083618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5360" y="1926389"/>
            <a:ext cx="5994400" cy="4206597"/>
          </a:xfrm>
          <a:prstGeom prst="rect">
            <a:avLst/>
          </a:prstGeom>
        </p:spPr>
      </p:pic>
      <p:sp>
        <p:nvSpPr>
          <p:cNvPr id="6" name="Rektangel 5">
            <a:extLst>
              <a:ext uri="{FF2B5EF4-FFF2-40B4-BE49-F238E27FC236}">
                <a16:creationId xmlns:a16="http://schemas.microsoft.com/office/drawing/2014/main" id="{5197D6CB-1185-EDA2-3258-761FF611EDD3}"/>
              </a:ext>
            </a:extLst>
          </p:cNvPr>
          <p:cNvSpPr/>
          <p:nvPr/>
        </p:nvSpPr>
        <p:spPr>
          <a:xfrm>
            <a:off x="7477757" y="1493520"/>
            <a:ext cx="2214880" cy="1676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D5020F0A-764C-149B-6490-E65075616821}"/>
              </a:ext>
            </a:extLst>
          </p:cNvPr>
          <p:cNvSpPr/>
          <p:nvPr/>
        </p:nvSpPr>
        <p:spPr>
          <a:xfrm>
            <a:off x="2675469" y="1278466"/>
            <a:ext cx="1566333" cy="1371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757210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0</Words>
  <Application>Microsoft Office PowerPoint</Application>
  <PresentationFormat>Bredbild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Fredrik Elmers</dc:creator>
  <cp:lastModifiedBy>Fredrik Elmers</cp:lastModifiedBy>
  <cp:revision>1</cp:revision>
  <dcterms:created xsi:type="dcterms:W3CDTF">2026-07-16T14:17:47Z</dcterms:created>
  <dcterms:modified xsi:type="dcterms:W3CDTF">2026-07-16T15:03:44Z</dcterms:modified>
</cp:coreProperties>
</file>