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B12CAAD-F101-F907-DD83-7B6C003F44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93287945-4303-7F4D-C36D-62688DF7F6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5459EC4-70C8-97F5-8A1E-D2CEEF85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D6832B1-7C2B-82F5-36F9-C7BF446BB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2F77783-594A-E68A-A333-A053A67FD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5266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0E8C583-6B97-0ECE-859A-8FA5DCB1A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B2986709-6E1C-E1BA-5B8B-DA5A2A0BA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D907EE3-A9A1-D99E-5FB0-BC122B6C1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0234B13-F68D-0816-3FE4-3B4CA805E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E555466-FE22-CCB2-6748-3988B8DF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617043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EF4AD0FA-EF44-C44C-9BD6-DE60A345B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4C6FD344-477C-2E99-9978-8846829114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4C29B90A-DB17-10A2-6262-421E50A66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A056B4F-F7E4-79CD-BEAA-872D4F66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C6305D5-D037-A12C-7C4A-6E91757BB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5023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37E8349-F31B-00C7-AE95-BC361DE63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EEC5870-044C-0CF0-7569-5AFD5C228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9507F3-4263-9B39-63B7-A02B47FD4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5F380F1-E86D-E92E-3A92-D58068BE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EFC079D-B8B4-F381-6415-A86E669C1E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8566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5F4B79-964B-A271-BCD9-75B12E361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C7FDD8E-9692-ADC9-A98D-5FE8B5D049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278FCE-7134-789F-3B20-57C7FDEC7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1432A090-8C29-707C-2AE3-7851D6D52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8CA6C60-7B5F-A6E3-2D05-7917D71CB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9546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C66D4D7-CFC0-EB76-4350-40AFD50A8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179DABC-DE54-CB22-B529-0438EB602F5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978C63E-3628-8E8D-4FA2-BB17EC8F5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EA8CC0D3-CC09-4D0E-2163-550C91CA7E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E66935E-6485-35E5-AEA7-91913B4FCB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318FE59C-89C2-1C6D-2CFE-0E779DD63B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3574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9C1C2D-792F-567B-9033-35767A765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1BBCC6-F2C3-BBF4-1C29-95A2F10FC6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4350CA41-3682-0432-5D64-8CA84A239D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01E2308-86E8-9B39-F55D-81ED05407A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42D1EE6C-AFEF-3EF1-1383-976071E936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6F7A8A7-6016-B577-8FD5-F83CA8FCC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CBC852F5-1D98-8926-5BCE-F974C6DDB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BEF9712-A83E-7119-358E-EF3A9CCBD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3295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23D520F-CE90-8FF1-80BC-7B5590FD6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3F6852C4-5A32-E5F0-E53C-F67360B4C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38D1D35-1B1B-1CBE-1000-EDBA962AC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7731B3B-BB1D-0E79-F6A1-FC537CDA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47507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C8C7CCC8-6A43-34C2-190D-3B9C347D4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5D3221F-96B9-9C83-DA8C-64F171EA9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9E51445-898E-0218-BDE6-E2E2B0D7C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438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8B33F49-40F1-EA0E-7E26-078933BD6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D8B3DC-8D8B-ECDB-0D93-81D400B3D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97C5352-C1EB-B4BB-A518-CD2575276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51ECE2A-0690-4560-0DE3-9D2794643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60481AD-5CC7-DA33-81D0-B42862ED2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DA300B5-53AA-91A6-E760-9A986131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4518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D9A30A9-CC23-F8EF-A1B6-FEC97DB49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D84558A6-4373-8B24-EFC0-E246A00D97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7498D85-FB35-5186-6D18-6C39CA60B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510B755-054E-C8A6-49E4-1B68484DA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5CC46417-C826-4EF5-796B-624D4C035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471350D-040C-49F0-82DE-4D2BCE84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81957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DDF9CDE-CA21-1DDB-EE21-302F5E3A7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021E92F-C603-3C61-EF16-2205029D2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8265999-12C0-1A82-8199-462BC1F241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D0A680-27F0-4624-8385-D571B0DFD859}" type="datetimeFigureOut">
              <a:rPr lang="sv-SE" smtClean="0"/>
              <a:t>2026-03-19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D413996-519C-86BE-2AE0-AE938467BE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1CEDF27-6151-E4D8-E277-2CB9507D2A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A17003-7524-4DF0-9A62-17DF1DFA804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09737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76B63E7-5F52-5C30-B9D9-415B9E3ADDA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E69A210-0DFB-58CD-F99B-0599D9B661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9A32AD78-48CB-D5EB-E27C-EC592C631D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361" y="18574"/>
            <a:ext cx="10231278" cy="6820852"/>
          </a:xfrm>
          <a:prstGeom prst="rect">
            <a:avLst/>
          </a:prstGeom>
        </p:spPr>
      </p:pic>
      <p:cxnSp>
        <p:nvCxnSpPr>
          <p:cNvPr id="7" name="Rak koppling 6">
            <a:extLst>
              <a:ext uri="{FF2B5EF4-FFF2-40B4-BE49-F238E27FC236}">
                <a16:creationId xmlns:a16="http://schemas.microsoft.com/office/drawing/2014/main" id="{B1DFE2A0-2343-AEE1-2A13-BC6461319E1A}"/>
              </a:ext>
            </a:extLst>
          </p:cNvPr>
          <p:cNvCxnSpPr>
            <a:cxnSpLocks/>
          </p:cNvCxnSpPr>
          <p:nvPr/>
        </p:nvCxnSpPr>
        <p:spPr>
          <a:xfrm>
            <a:off x="8934450" y="2657475"/>
            <a:ext cx="0" cy="16287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ak koppling 9">
            <a:extLst>
              <a:ext uri="{FF2B5EF4-FFF2-40B4-BE49-F238E27FC236}">
                <a16:creationId xmlns:a16="http://schemas.microsoft.com/office/drawing/2014/main" id="{A5C55288-A3C0-E6A8-DA5E-666D3A942F02}"/>
              </a:ext>
            </a:extLst>
          </p:cNvPr>
          <p:cNvCxnSpPr>
            <a:cxnSpLocks/>
          </p:cNvCxnSpPr>
          <p:nvPr/>
        </p:nvCxnSpPr>
        <p:spPr>
          <a:xfrm>
            <a:off x="8924925" y="2657475"/>
            <a:ext cx="11049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12">
            <a:extLst>
              <a:ext uri="{FF2B5EF4-FFF2-40B4-BE49-F238E27FC236}">
                <a16:creationId xmlns:a16="http://schemas.microsoft.com/office/drawing/2014/main" id="{F02D29BB-8A30-B5D0-32EC-CFD3BF8F6DE6}"/>
              </a:ext>
            </a:extLst>
          </p:cNvPr>
          <p:cNvCxnSpPr>
            <a:cxnSpLocks/>
          </p:cNvCxnSpPr>
          <p:nvPr/>
        </p:nvCxnSpPr>
        <p:spPr>
          <a:xfrm>
            <a:off x="10020300" y="2657475"/>
            <a:ext cx="0" cy="16287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k koppling 15">
            <a:extLst>
              <a:ext uri="{FF2B5EF4-FFF2-40B4-BE49-F238E27FC236}">
                <a16:creationId xmlns:a16="http://schemas.microsoft.com/office/drawing/2014/main" id="{CCA8E7F6-E85E-4430-ECCA-650750D8950E}"/>
              </a:ext>
            </a:extLst>
          </p:cNvPr>
          <p:cNvCxnSpPr>
            <a:cxnSpLocks/>
          </p:cNvCxnSpPr>
          <p:nvPr/>
        </p:nvCxnSpPr>
        <p:spPr>
          <a:xfrm>
            <a:off x="8924925" y="4286250"/>
            <a:ext cx="24765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Rak koppling 18">
            <a:extLst>
              <a:ext uri="{FF2B5EF4-FFF2-40B4-BE49-F238E27FC236}">
                <a16:creationId xmlns:a16="http://schemas.microsoft.com/office/drawing/2014/main" id="{F85BD774-6BEA-50AD-2456-D09334BBB371}"/>
              </a:ext>
            </a:extLst>
          </p:cNvPr>
          <p:cNvCxnSpPr>
            <a:cxnSpLocks/>
          </p:cNvCxnSpPr>
          <p:nvPr/>
        </p:nvCxnSpPr>
        <p:spPr>
          <a:xfrm>
            <a:off x="9534525" y="4286250"/>
            <a:ext cx="35242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15590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85A6373D9950F45ADBBAB96A4D87E1E" ma:contentTypeVersion="18" ma:contentTypeDescription="Skapa ett nytt dokument." ma:contentTypeScope="" ma:versionID="5799c175b202c9b876c56c59cdcecf11">
  <xsd:schema xmlns:xsd="http://www.w3.org/2001/XMLSchema" xmlns:xs="http://www.w3.org/2001/XMLSchema" xmlns:p="http://schemas.microsoft.com/office/2006/metadata/properties" xmlns:ns2="ba87a935-dbcc-4f44-8b91-fd2235beda66" xmlns:ns3="cd8a64d4-5413-44c1-baac-af20082f1395" targetNamespace="http://schemas.microsoft.com/office/2006/metadata/properties" ma:root="true" ma:fieldsID="603d9aeb9370057f5277cee4a54ec018" ns2:_="" ns3:_="">
    <xsd:import namespace="ba87a935-dbcc-4f44-8b91-fd2235beda66"/>
    <xsd:import namespace="cd8a64d4-5413-44c1-baac-af20082f139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87a935-dbcc-4f44-8b91-fd2235bed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Bildmarkeringar" ma:readOnly="false" ma:fieldId="{5cf76f15-5ced-4ddc-b409-7134ff3c332f}" ma:taxonomyMulti="true" ma:sspId="ecb2b88a-833a-45c3-9b2a-0e1c6fca805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a64d4-5413-44c1-baac-af20082f1395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d5d33474-9c47-4c59-b823-1f12ddd1b927}" ma:internalName="TaxCatchAll" ma:showField="CatchAllData" ma:web="cd8a64d4-5413-44c1-baac-af20082f139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a87a935-dbcc-4f44-8b91-fd2235beda66">
      <Terms xmlns="http://schemas.microsoft.com/office/infopath/2007/PartnerControls"/>
    </lcf76f155ced4ddcb4097134ff3c332f>
    <TaxCatchAll xmlns="cd8a64d4-5413-44c1-baac-af20082f1395" xsi:nil="true"/>
  </documentManagement>
</p:properties>
</file>

<file path=customXml/itemProps1.xml><?xml version="1.0" encoding="utf-8"?>
<ds:datastoreItem xmlns:ds="http://schemas.openxmlformats.org/officeDocument/2006/customXml" ds:itemID="{13902DA3-53F1-46B3-B73A-19B49A85351C}"/>
</file>

<file path=customXml/itemProps2.xml><?xml version="1.0" encoding="utf-8"?>
<ds:datastoreItem xmlns:ds="http://schemas.openxmlformats.org/officeDocument/2006/customXml" ds:itemID="{A0EF6E47-9CF8-469A-BFDF-97423AA2BDBC}"/>
</file>

<file path=customXml/itemProps3.xml><?xml version="1.0" encoding="utf-8"?>
<ds:datastoreItem xmlns:ds="http://schemas.openxmlformats.org/officeDocument/2006/customXml" ds:itemID="{857CEDDD-1A53-4D6D-909D-32C99D7E7A5B}"/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Bredbild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Office-tema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Maria Palm</dc:creator>
  <cp:lastModifiedBy>Maria Palm</cp:lastModifiedBy>
  <cp:revision>1</cp:revision>
  <dcterms:created xsi:type="dcterms:W3CDTF">2026-03-19T13:54:38Z</dcterms:created>
  <dcterms:modified xsi:type="dcterms:W3CDTF">2026-03-19T13:58:33Z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0x010100F85A6373D9950F45ADBBAB96A4D87E1E</vt:lpwstr>
  </property>
</Properties>
</file>