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6" r:id="rId5"/>
    <p:sldId id="285" r:id="rId6"/>
    <p:sldId id="300" r:id="rId7"/>
    <p:sldId id="299" r:id="rId8"/>
    <p:sldId id="303" r:id="rId9"/>
    <p:sldId id="304" r:id="rId10"/>
    <p:sldId id="30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orient="horz" pos="913" userDrawn="1">
          <p15:clr>
            <a:srgbClr val="A4A3A4"/>
          </p15:clr>
        </p15:guide>
        <p15:guide id="5" orient="horz" pos="2863" userDrawn="1">
          <p15:clr>
            <a:srgbClr val="A4A3A4"/>
          </p15:clr>
        </p15:guide>
        <p15:guide id="6" pos="4037" userDrawn="1">
          <p15:clr>
            <a:srgbClr val="A4A3A4"/>
          </p15:clr>
        </p15:guide>
        <p15:guide id="7" pos="5375" userDrawn="1">
          <p15:clr>
            <a:srgbClr val="A4A3A4"/>
          </p15:clr>
        </p15:guide>
        <p15:guide id="8" pos="4105" userDrawn="1">
          <p15:clr>
            <a:srgbClr val="A4A3A4"/>
          </p15:clr>
        </p15:guide>
        <p15:guide id="9" pos="4808" userDrawn="1">
          <p15:clr>
            <a:srgbClr val="A4A3A4"/>
          </p15:clr>
        </p15:guide>
        <p15:guide id="10" pos="29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E0A"/>
    <a:srgbClr val="181614"/>
    <a:srgbClr val="93C1DC"/>
    <a:srgbClr val="29B5E4"/>
    <a:srgbClr val="3AB3E5"/>
    <a:srgbClr val="0068AC"/>
    <a:srgbClr val="62B99C"/>
    <a:srgbClr val="1D6400"/>
    <a:srgbClr val="C0C0C0"/>
    <a:srgbClr val="FFD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32" y="96"/>
      </p:cViewPr>
      <p:guideLst>
        <p:guide orient="horz" pos="640"/>
        <p:guide pos="2880"/>
        <p:guide orient="horz" pos="3816"/>
        <p:guide orient="horz" pos="913"/>
        <p:guide orient="horz" pos="2863"/>
        <p:guide pos="4037"/>
        <p:guide pos="5375"/>
        <p:guide pos="4105"/>
        <p:guide pos="4808"/>
        <p:guide pos="29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B92FA-83CC-4661-9CC6-68475B7C6E24}" type="datetimeFigureOut">
              <a:rPr lang="sv-SE" smtClean="0"/>
              <a:t>2024-02-13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54042-106F-44C8-90B8-229AA08DCA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8657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3B59-E6D8-42C9-9538-4336615CB3E0}" type="datetime1">
              <a:rPr lang="sv-SE" smtClean="0"/>
              <a:t>2024-02-13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2703-3393-4AAE-ADE2-C23D940BA6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8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818C-AB45-468B-8D1E-31D540FA7541}" type="datetime1">
              <a:rPr lang="sv-SE" smtClean="0"/>
              <a:t>2024-02-13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2703-3393-4AAE-ADE2-C23D940BA6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396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0A7A-D1D9-4C49-B284-F912207E80E8}" type="datetime1">
              <a:rPr lang="sv-SE" smtClean="0"/>
              <a:t>2024-02-13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2703-3393-4AAE-ADE2-C23D940BA6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165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1078-2053-4502-9B8A-7B29E8A7FE3D}" type="datetime1">
              <a:rPr lang="sv-SE" smtClean="0"/>
              <a:t>2024-02-13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2703-3393-4AAE-ADE2-C23D940BA6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613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171A-E7BE-45D1-8686-ACCDCFC6E2E4}" type="datetime1">
              <a:rPr lang="sv-SE" smtClean="0"/>
              <a:t>2024-02-13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2703-3393-4AAE-ADE2-C23D940BA6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593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 algn="l">
              <a:defRPr sz="800"/>
            </a:lvl1pPr>
          </a:lstStyle>
          <a:p>
            <a:fld id="{511B2703-3393-4AAE-ADE2-C23D940BA6A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13E82BC-9874-0EE7-F104-18850936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800"/>
            </a:lvl1pPr>
          </a:lstStyle>
          <a:p>
            <a:fld id="{761504E6-2312-4628-9FA1-9ACE41A0EF27}" type="datetime1">
              <a:rPr lang="sv-SE" smtClean="0"/>
              <a:t>2024-02-13</a:t>
            </a:fld>
            <a:endParaRPr lang="sv-SE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65BAB3-CB59-91F0-2A65-CD045C98B0BA}"/>
              </a:ext>
            </a:extLst>
          </p:cNvPr>
          <p:cNvCxnSpPr>
            <a:cxnSpLocks/>
          </p:cNvCxnSpPr>
          <p:nvPr userDrawn="1"/>
        </p:nvCxnSpPr>
        <p:spPr>
          <a:xfrm>
            <a:off x="628650" y="6356351"/>
            <a:ext cx="7886700" cy="0"/>
          </a:xfrm>
          <a:prstGeom prst="line">
            <a:avLst/>
          </a:prstGeom>
          <a:ln w="9525">
            <a:solidFill>
              <a:srgbClr val="006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1FBCCBC3-008E-B6A6-1386-FF2AEF88CB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54" y="6390532"/>
            <a:ext cx="958596" cy="33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9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BB-379C-4656-B134-5E0B7BA89436}" type="datetime1">
              <a:rPr lang="sv-SE" smtClean="0"/>
              <a:t>2024-02-13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2703-3393-4AAE-ADE2-C23D940BA6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81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AF90-B096-46D4-9A11-1373582A48A1}" type="datetime1">
              <a:rPr lang="sv-SE" smtClean="0"/>
              <a:t>2024-02-13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2703-3393-4AAE-ADE2-C23D940BA6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642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7E44-1773-45AD-8D67-FA3ACBA854DA}" type="datetime1">
              <a:rPr lang="sv-SE" smtClean="0"/>
              <a:t>2024-02-13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2703-3393-4AAE-ADE2-C23D940BA6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6168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BFD9-8E7B-434C-BFA4-0B5F59920D9D}" type="datetime1">
              <a:rPr lang="sv-SE" smtClean="0"/>
              <a:t>2024-02-13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2703-3393-4AAE-ADE2-C23D940BA6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151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56B7-6F7E-493F-B76A-C9B63B5792FF}" type="datetime1">
              <a:rPr lang="sv-SE" smtClean="0"/>
              <a:t>2024-02-13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2703-3393-4AAE-ADE2-C23D940BA6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14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428A1-267E-4B13-B058-403DFA7572CC}" type="datetime1">
              <a:rPr lang="sv-SE" smtClean="0"/>
              <a:t>2024-02-13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B2703-3393-4AAE-ADE2-C23D940BA6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675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59B3BA5E-BE34-839C-45C9-865EA6C65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02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ADA576F-0500-1431-613C-193A15B0F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441152"/>
            <a:ext cx="9144000" cy="1409700"/>
          </a:xfrm>
          <a:solidFill>
            <a:srgbClr val="0068AC">
              <a:alpha val="28627"/>
            </a:srgbClr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LEDIG LOKAL!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981 kvm industri-/lager-/handelslokal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Gesällgatan, Skövde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E8F903-EBF5-2353-BBE4-631FC671EC4D}"/>
              </a:ext>
            </a:extLst>
          </p:cNvPr>
          <p:cNvCxnSpPr>
            <a:cxnSpLocks/>
          </p:cNvCxnSpPr>
          <p:nvPr/>
        </p:nvCxnSpPr>
        <p:spPr>
          <a:xfrm>
            <a:off x="0" y="6025303"/>
            <a:ext cx="9144000" cy="0"/>
          </a:xfrm>
          <a:prstGeom prst="line">
            <a:avLst/>
          </a:prstGeom>
          <a:ln w="19050">
            <a:solidFill>
              <a:srgbClr val="006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diamond with black background&#10;&#10;Description automatically generated">
            <a:extLst>
              <a:ext uri="{FF2B5EF4-FFF2-40B4-BE49-F238E27FC236}">
                <a16:creationId xmlns:a16="http://schemas.microsoft.com/office/drawing/2014/main" id="{7326D0D7-53AC-5780-3033-CB76862A2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37" y="6210194"/>
            <a:ext cx="665723" cy="4608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A75985-3ECE-DDA7-F027-7959D01940DF}"/>
              </a:ext>
            </a:extLst>
          </p:cNvPr>
          <p:cNvSpPr/>
          <p:nvPr/>
        </p:nvSpPr>
        <p:spPr>
          <a:xfrm>
            <a:off x="-1368532" y="782898"/>
            <a:ext cx="914400" cy="619366"/>
          </a:xfrm>
          <a:prstGeom prst="rect">
            <a:avLst/>
          </a:prstGeom>
          <a:solidFill>
            <a:srgbClr val="29B5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A9D85-24AD-D667-07B5-4DF88E2527BD}"/>
              </a:ext>
            </a:extLst>
          </p:cNvPr>
          <p:cNvSpPr/>
          <p:nvPr/>
        </p:nvSpPr>
        <p:spPr>
          <a:xfrm>
            <a:off x="-1368532" y="3791682"/>
            <a:ext cx="914400" cy="619366"/>
          </a:xfrm>
          <a:prstGeom prst="rect">
            <a:avLst/>
          </a:prstGeom>
          <a:solidFill>
            <a:srgbClr val="0E3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724989-7F36-6A34-4013-F5D362C57880}"/>
              </a:ext>
            </a:extLst>
          </p:cNvPr>
          <p:cNvSpPr/>
          <p:nvPr/>
        </p:nvSpPr>
        <p:spPr>
          <a:xfrm>
            <a:off x="-1368532" y="5296074"/>
            <a:ext cx="914400" cy="619366"/>
          </a:xfrm>
          <a:prstGeom prst="rect">
            <a:avLst/>
          </a:prstGeom>
          <a:solidFill>
            <a:srgbClr val="E07E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890A19-4BF5-FD03-34DB-254AF403D900}"/>
              </a:ext>
            </a:extLst>
          </p:cNvPr>
          <p:cNvSpPr/>
          <p:nvPr/>
        </p:nvSpPr>
        <p:spPr>
          <a:xfrm>
            <a:off x="-1368532" y="3039486"/>
            <a:ext cx="914400" cy="619366"/>
          </a:xfrm>
          <a:prstGeom prst="rect">
            <a:avLst/>
          </a:prstGeom>
          <a:solidFill>
            <a:srgbClr val="1816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637CA5-CF8A-A19B-1B85-E731BD73417A}"/>
              </a:ext>
            </a:extLst>
          </p:cNvPr>
          <p:cNvSpPr/>
          <p:nvPr/>
        </p:nvSpPr>
        <p:spPr>
          <a:xfrm>
            <a:off x="-1368532" y="6048267"/>
            <a:ext cx="914400" cy="619366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8735CF-910A-30E5-A62F-A4103CF3B696}"/>
              </a:ext>
            </a:extLst>
          </p:cNvPr>
          <p:cNvSpPr/>
          <p:nvPr/>
        </p:nvSpPr>
        <p:spPr>
          <a:xfrm>
            <a:off x="-1368532" y="30702"/>
            <a:ext cx="914400" cy="619366"/>
          </a:xfrm>
          <a:prstGeom prst="rect">
            <a:avLst/>
          </a:prstGeom>
          <a:solidFill>
            <a:srgbClr val="005F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D33A10-C21A-FAA9-0539-65C41DA309ED}"/>
              </a:ext>
            </a:extLst>
          </p:cNvPr>
          <p:cNvSpPr/>
          <p:nvPr/>
        </p:nvSpPr>
        <p:spPr>
          <a:xfrm>
            <a:off x="-1368532" y="1535094"/>
            <a:ext cx="914400" cy="619366"/>
          </a:xfrm>
          <a:prstGeom prst="rect">
            <a:avLst/>
          </a:prstGeom>
          <a:solidFill>
            <a:srgbClr val="93C1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66D44A-2B25-A5EE-E0BD-69E9E8F9D8B9}"/>
              </a:ext>
            </a:extLst>
          </p:cNvPr>
          <p:cNvSpPr/>
          <p:nvPr/>
        </p:nvSpPr>
        <p:spPr>
          <a:xfrm>
            <a:off x="-1368532" y="4543878"/>
            <a:ext cx="914400" cy="619366"/>
          </a:xfrm>
          <a:prstGeom prst="rect">
            <a:avLst/>
          </a:prstGeom>
          <a:solidFill>
            <a:srgbClr val="62B9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FA7EB3-E715-7505-4289-817D5CF0D6D1}"/>
              </a:ext>
            </a:extLst>
          </p:cNvPr>
          <p:cNvSpPr/>
          <p:nvPr/>
        </p:nvSpPr>
        <p:spPr>
          <a:xfrm>
            <a:off x="-1368532" y="2287290"/>
            <a:ext cx="914400" cy="619366"/>
          </a:xfrm>
          <a:prstGeom prst="rect">
            <a:avLst/>
          </a:prstGeom>
          <a:solidFill>
            <a:srgbClr val="EA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309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ACB93D4-4CD9-EEA3-48C0-7F6770E91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9" r="10099"/>
          <a:stretch/>
        </p:blipFill>
        <p:spPr bwMode="auto">
          <a:xfrm>
            <a:off x="1828800" y="1"/>
            <a:ext cx="7315200" cy="619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EF415DB8-D34B-2903-FF3B-0322BA88DAD8}"/>
              </a:ext>
            </a:extLst>
          </p:cNvPr>
          <p:cNvSpPr/>
          <p:nvPr/>
        </p:nvSpPr>
        <p:spPr>
          <a:xfrm>
            <a:off x="1111251" y="0"/>
            <a:ext cx="4775200" cy="6858000"/>
          </a:xfrm>
          <a:prstGeom prst="triangle">
            <a:avLst>
              <a:gd name="adj" fmla="val 1289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FBA27AE-3261-4E4D-9936-3CC7B8170870}"/>
              </a:ext>
            </a:extLst>
          </p:cNvPr>
          <p:cNvSpPr txBox="1">
            <a:spLocks/>
          </p:cNvSpPr>
          <p:nvPr/>
        </p:nvSpPr>
        <p:spPr>
          <a:xfrm>
            <a:off x="0" y="3768302"/>
            <a:ext cx="9144000" cy="1683592"/>
          </a:xfrm>
          <a:prstGeom prst="rect">
            <a:avLst/>
          </a:prstGeom>
          <a:noFill/>
        </p:spPr>
        <p:txBody>
          <a:bodyPr lIns="36000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Gesällgatan 2, Skövde</a:t>
            </a:r>
            <a:br>
              <a:rPr lang="sv-S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</a:b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981 kvm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Skyltläge mot Hallenbergsrondellen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Gott om fria parkeringsplatser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Port för inlastning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Stora öppna ytor med höga takhöjder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Hiss från utsidan till källarplan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Källare med omklädningsrum, RWC och lager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BF75E5-8DF7-D248-CB9C-8C8EFCC66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6198282"/>
            <a:ext cx="1151587" cy="659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719C21-A812-2F7C-F0E7-C4B9B268E279}"/>
              </a:ext>
            </a:extLst>
          </p:cNvPr>
          <p:cNvSpPr/>
          <p:nvPr/>
        </p:nvSpPr>
        <p:spPr>
          <a:xfrm>
            <a:off x="-1368532" y="782898"/>
            <a:ext cx="914400" cy="619366"/>
          </a:xfrm>
          <a:prstGeom prst="rect">
            <a:avLst/>
          </a:prstGeom>
          <a:solidFill>
            <a:srgbClr val="29B5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DEE29A-745F-225D-734B-B16FA68F8886}"/>
              </a:ext>
            </a:extLst>
          </p:cNvPr>
          <p:cNvSpPr/>
          <p:nvPr/>
        </p:nvSpPr>
        <p:spPr>
          <a:xfrm>
            <a:off x="-1368532" y="3791682"/>
            <a:ext cx="914400" cy="619366"/>
          </a:xfrm>
          <a:prstGeom prst="rect">
            <a:avLst/>
          </a:prstGeom>
          <a:solidFill>
            <a:srgbClr val="0E3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B7AE5F-06DB-6E78-69C1-371E135056D8}"/>
              </a:ext>
            </a:extLst>
          </p:cNvPr>
          <p:cNvSpPr/>
          <p:nvPr/>
        </p:nvSpPr>
        <p:spPr>
          <a:xfrm>
            <a:off x="-1368532" y="5296074"/>
            <a:ext cx="914400" cy="619366"/>
          </a:xfrm>
          <a:prstGeom prst="rect">
            <a:avLst/>
          </a:prstGeom>
          <a:solidFill>
            <a:srgbClr val="E07E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4EE623-74D2-CAF0-4640-EE6EA77E5E85}"/>
              </a:ext>
            </a:extLst>
          </p:cNvPr>
          <p:cNvSpPr/>
          <p:nvPr/>
        </p:nvSpPr>
        <p:spPr>
          <a:xfrm>
            <a:off x="-1368532" y="3039486"/>
            <a:ext cx="914400" cy="619366"/>
          </a:xfrm>
          <a:prstGeom prst="rect">
            <a:avLst/>
          </a:prstGeom>
          <a:solidFill>
            <a:srgbClr val="1816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FB3D38-D7FC-C738-BE65-1F1A7EA38D95}"/>
              </a:ext>
            </a:extLst>
          </p:cNvPr>
          <p:cNvSpPr/>
          <p:nvPr/>
        </p:nvSpPr>
        <p:spPr>
          <a:xfrm>
            <a:off x="-1368532" y="6048267"/>
            <a:ext cx="914400" cy="619366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6BC44D-1188-2207-7B4B-909E88A011E3}"/>
              </a:ext>
            </a:extLst>
          </p:cNvPr>
          <p:cNvSpPr/>
          <p:nvPr/>
        </p:nvSpPr>
        <p:spPr>
          <a:xfrm>
            <a:off x="-1368532" y="30702"/>
            <a:ext cx="914400" cy="619366"/>
          </a:xfrm>
          <a:prstGeom prst="rect">
            <a:avLst/>
          </a:prstGeom>
          <a:solidFill>
            <a:srgbClr val="005F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95FEDE-3202-76B5-8FB6-1506652CAAD2}"/>
              </a:ext>
            </a:extLst>
          </p:cNvPr>
          <p:cNvSpPr/>
          <p:nvPr/>
        </p:nvSpPr>
        <p:spPr>
          <a:xfrm>
            <a:off x="-1368532" y="1535094"/>
            <a:ext cx="914400" cy="619366"/>
          </a:xfrm>
          <a:prstGeom prst="rect">
            <a:avLst/>
          </a:prstGeom>
          <a:solidFill>
            <a:srgbClr val="93C1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4E7188-A782-4DEA-F9DD-42C6FC77BCF7}"/>
              </a:ext>
            </a:extLst>
          </p:cNvPr>
          <p:cNvSpPr/>
          <p:nvPr/>
        </p:nvSpPr>
        <p:spPr>
          <a:xfrm>
            <a:off x="-1368532" y="4543878"/>
            <a:ext cx="914400" cy="619366"/>
          </a:xfrm>
          <a:prstGeom prst="rect">
            <a:avLst/>
          </a:prstGeom>
          <a:solidFill>
            <a:srgbClr val="62B9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AAC555-5717-8DAD-0F05-8AFB63B24B6A}"/>
              </a:ext>
            </a:extLst>
          </p:cNvPr>
          <p:cNvSpPr/>
          <p:nvPr/>
        </p:nvSpPr>
        <p:spPr>
          <a:xfrm>
            <a:off x="-1368532" y="2287290"/>
            <a:ext cx="914400" cy="619366"/>
          </a:xfrm>
          <a:prstGeom prst="rect">
            <a:avLst/>
          </a:prstGeom>
          <a:solidFill>
            <a:srgbClr val="EA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Picture 3" descr="A blue diamond with black background&#10;&#10;Description automatically generated">
            <a:extLst>
              <a:ext uri="{FF2B5EF4-FFF2-40B4-BE49-F238E27FC236}">
                <a16:creationId xmlns:a16="http://schemas.microsoft.com/office/drawing/2014/main" id="{2C9C5121-6721-FAC1-B62D-B9FCDFAE8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37" y="6210194"/>
            <a:ext cx="665723" cy="46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0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3AF79B-7502-BC73-B9E5-27E9493D2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" b="874"/>
          <a:stretch/>
        </p:blipFill>
        <p:spPr>
          <a:xfrm>
            <a:off x="0" y="875137"/>
            <a:ext cx="9144000" cy="53231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BF75E5-8DF7-D248-CB9C-8C8EFCC66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6198282"/>
            <a:ext cx="1151587" cy="659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44E072-4FA8-55FE-F839-75298A649B3E}"/>
              </a:ext>
            </a:extLst>
          </p:cNvPr>
          <p:cNvSpPr/>
          <p:nvPr/>
        </p:nvSpPr>
        <p:spPr>
          <a:xfrm>
            <a:off x="-1368532" y="782898"/>
            <a:ext cx="914400" cy="619366"/>
          </a:xfrm>
          <a:prstGeom prst="rect">
            <a:avLst/>
          </a:prstGeom>
          <a:solidFill>
            <a:srgbClr val="29B5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366D6C-304A-1157-39BF-6AB5E4173B80}"/>
              </a:ext>
            </a:extLst>
          </p:cNvPr>
          <p:cNvSpPr/>
          <p:nvPr/>
        </p:nvSpPr>
        <p:spPr>
          <a:xfrm>
            <a:off x="-1368532" y="3791682"/>
            <a:ext cx="914400" cy="619366"/>
          </a:xfrm>
          <a:prstGeom prst="rect">
            <a:avLst/>
          </a:prstGeom>
          <a:solidFill>
            <a:srgbClr val="0E3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A90716-9563-8C44-8449-4C9CAFDB182F}"/>
              </a:ext>
            </a:extLst>
          </p:cNvPr>
          <p:cNvSpPr/>
          <p:nvPr/>
        </p:nvSpPr>
        <p:spPr>
          <a:xfrm>
            <a:off x="-1368532" y="5296074"/>
            <a:ext cx="914400" cy="619366"/>
          </a:xfrm>
          <a:prstGeom prst="rect">
            <a:avLst/>
          </a:prstGeom>
          <a:solidFill>
            <a:srgbClr val="E07E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3FFEF2-5F0D-7F0B-7C47-7FB0131BF32E}"/>
              </a:ext>
            </a:extLst>
          </p:cNvPr>
          <p:cNvSpPr/>
          <p:nvPr/>
        </p:nvSpPr>
        <p:spPr>
          <a:xfrm>
            <a:off x="-1368532" y="3039486"/>
            <a:ext cx="914400" cy="619366"/>
          </a:xfrm>
          <a:prstGeom prst="rect">
            <a:avLst/>
          </a:prstGeom>
          <a:solidFill>
            <a:srgbClr val="1816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4E9BDD-7B80-A006-91FB-BDA5032AF401}"/>
              </a:ext>
            </a:extLst>
          </p:cNvPr>
          <p:cNvSpPr/>
          <p:nvPr/>
        </p:nvSpPr>
        <p:spPr>
          <a:xfrm>
            <a:off x="-1368532" y="6048267"/>
            <a:ext cx="914400" cy="619366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D8F948-943B-E1EC-9C5F-2BAEF98E5570}"/>
              </a:ext>
            </a:extLst>
          </p:cNvPr>
          <p:cNvSpPr/>
          <p:nvPr/>
        </p:nvSpPr>
        <p:spPr>
          <a:xfrm>
            <a:off x="-1368532" y="30702"/>
            <a:ext cx="914400" cy="619366"/>
          </a:xfrm>
          <a:prstGeom prst="rect">
            <a:avLst/>
          </a:prstGeom>
          <a:solidFill>
            <a:srgbClr val="005F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B4922C-0CD8-C94B-43B7-CC62EA9AF456}"/>
              </a:ext>
            </a:extLst>
          </p:cNvPr>
          <p:cNvSpPr/>
          <p:nvPr/>
        </p:nvSpPr>
        <p:spPr>
          <a:xfrm>
            <a:off x="-1368532" y="1535094"/>
            <a:ext cx="914400" cy="619366"/>
          </a:xfrm>
          <a:prstGeom prst="rect">
            <a:avLst/>
          </a:prstGeom>
          <a:solidFill>
            <a:srgbClr val="93C1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5CB5B5-0D67-04DC-A0D0-D11D98FE3536}"/>
              </a:ext>
            </a:extLst>
          </p:cNvPr>
          <p:cNvSpPr/>
          <p:nvPr/>
        </p:nvSpPr>
        <p:spPr>
          <a:xfrm>
            <a:off x="-1368532" y="4543878"/>
            <a:ext cx="914400" cy="619366"/>
          </a:xfrm>
          <a:prstGeom prst="rect">
            <a:avLst/>
          </a:prstGeom>
          <a:solidFill>
            <a:srgbClr val="62B9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159CC4-6663-547C-AB07-AB7EA2DCC36D}"/>
              </a:ext>
            </a:extLst>
          </p:cNvPr>
          <p:cNvSpPr/>
          <p:nvPr/>
        </p:nvSpPr>
        <p:spPr>
          <a:xfrm>
            <a:off x="-1368532" y="2287290"/>
            <a:ext cx="914400" cy="619366"/>
          </a:xfrm>
          <a:prstGeom prst="rect">
            <a:avLst/>
          </a:prstGeom>
          <a:solidFill>
            <a:srgbClr val="EA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2C2A0D2-5FC9-008B-68DC-3B2D6C037A36}"/>
              </a:ext>
            </a:extLst>
          </p:cNvPr>
          <p:cNvSpPr txBox="1"/>
          <p:nvPr/>
        </p:nvSpPr>
        <p:spPr>
          <a:xfrm>
            <a:off x="2142745" y="340385"/>
            <a:ext cx="4858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Skyltläge mot vältrafikerade Hallenbergsrondellen!</a:t>
            </a:r>
            <a:endParaRPr lang="sv-SE" sz="1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63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2110B05-8A32-D5C7-7884-C37EF57F2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" b="269"/>
          <a:stretch/>
        </p:blipFill>
        <p:spPr bwMode="auto">
          <a:xfrm>
            <a:off x="0" y="0"/>
            <a:ext cx="914400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B5FD33-43DE-2738-E922-0C7F9BA6D7FC}"/>
              </a:ext>
            </a:extLst>
          </p:cNvPr>
          <p:cNvSpPr/>
          <p:nvPr/>
        </p:nvSpPr>
        <p:spPr>
          <a:xfrm>
            <a:off x="0" y="0"/>
            <a:ext cx="9144000" cy="685066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0000">
                <a:schemeClr val="bg1">
                  <a:alpha val="0"/>
                </a:schemeClr>
              </a:gs>
              <a:gs pos="67000">
                <a:schemeClr val="bg1">
                  <a:alpha val="6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FBA27AE-3261-4E4D-9936-3CC7B8170870}"/>
              </a:ext>
            </a:extLst>
          </p:cNvPr>
          <p:cNvSpPr txBox="1">
            <a:spLocks/>
          </p:cNvSpPr>
          <p:nvPr/>
        </p:nvSpPr>
        <p:spPr>
          <a:xfrm>
            <a:off x="0" y="4544931"/>
            <a:ext cx="9144000" cy="1409700"/>
          </a:xfrm>
          <a:prstGeom prst="rect">
            <a:avLst/>
          </a:prstGeom>
          <a:noFill/>
        </p:spPr>
        <p:txBody>
          <a:bodyPr lIns="36000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PLANRITNING</a:t>
            </a:r>
            <a:br>
              <a:rPr lang="sv-S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Befintlig planlösning är anpassningsbar för kommande hyresgäst. Ta del av höga takhöjder och port för inlastning. Kundpentry och RWC i entréplan. Konferensrum och möjlighet att skapa flera kontor. I källarplan finns idag omklädningsrum, ett kök och lager.</a:t>
            </a:r>
            <a:endParaRPr lang="sv-SE" sz="1400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BF75E5-8DF7-D248-CB9C-8C8EFCC66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6198282"/>
            <a:ext cx="1151587" cy="659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6A7B46-66CD-5FD5-69E7-76C668945C77}"/>
              </a:ext>
            </a:extLst>
          </p:cNvPr>
          <p:cNvSpPr/>
          <p:nvPr/>
        </p:nvSpPr>
        <p:spPr>
          <a:xfrm>
            <a:off x="-1368532" y="782898"/>
            <a:ext cx="914400" cy="619366"/>
          </a:xfrm>
          <a:prstGeom prst="rect">
            <a:avLst/>
          </a:prstGeom>
          <a:solidFill>
            <a:srgbClr val="29B5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253377-4505-AFBA-EA96-1EDE4D1853D2}"/>
              </a:ext>
            </a:extLst>
          </p:cNvPr>
          <p:cNvSpPr/>
          <p:nvPr/>
        </p:nvSpPr>
        <p:spPr>
          <a:xfrm>
            <a:off x="-1368532" y="3791682"/>
            <a:ext cx="914400" cy="619366"/>
          </a:xfrm>
          <a:prstGeom prst="rect">
            <a:avLst/>
          </a:prstGeom>
          <a:solidFill>
            <a:srgbClr val="0E3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C48FDF-3786-9415-2883-DD540141F667}"/>
              </a:ext>
            </a:extLst>
          </p:cNvPr>
          <p:cNvSpPr/>
          <p:nvPr/>
        </p:nvSpPr>
        <p:spPr>
          <a:xfrm>
            <a:off x="-1368532" y="5296074"/>
            <a:ext cx="914400" cy="619366"/>
          </a:xfrm>
          <a:prstGeom prst="rect">
            <a:avLst/>
          </a:prstGeom>
          <a:solidFill>
            <a:srgbClr val="E07E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629BB1-7600-06E2-BA68-2DFFFF5F6A0E}"/>
              </a:ext>
            </a:extLst>
          </p:cNvPr>
          <p:cNvSpPr/>
          <p:nvPr/>
        </p:nvSpPr>
        <p:spPr>
          <a:xfrm>
            <a:off x="-1368532" y="3039486"/>
            <a:ext cx="914400" cy="619366"/>
          </a:xfrm>
          <a:prstGeom prst="rect">
            <a:avLst/>
          </a:prstGeom>
          <a:solidFill>
            <a:srgbClr val="1816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F231E7-04BB-5A66-F2C9-FD25ADF59A18}"/>
              </a:ext>
            </a:extLst>
          </p:cNvPr>
          <p:cNvSpPr/>
          <p:nvPr/>
        </p:nvSpPr>
        <p:spPr>
          <a:xfrm>
            <a:off x="-1368532" y="6048267"/>
            <a:ext cx="914400" cy="619366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67397F-BE2A-F9C0-9B26-90C505CFED97}"/>
              </a:ext>
            </a:extLst>
          </p:cNvPr>
          <p:cNvSpPr/>
          <p:nvPr/>
        </p:nvSpPr>
        <p:spPr>
          <a:xfrm>
            <a:off x="-1368532" y="30702"/>
            <a:ext cx="914400" cy="619366"/>
          </a:xfrm>
          <a:prstGeom prst="rect">
            <a:avLst/>
          </a:prstGeom>
          <a:solidFill>
            <a:srgbClr val="005F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53A245-624A-2D24-B511-5EBE81A3C509}"/>
              </a:ext>
            </a:extLst>
          </p:cNvPr>
          <p:cNvSpPr/>
          <p:nvPr/>
        </p:nvSpPr>
        <p:spPr>
          <a:xfrm>
            <a:off x="-1368532" y="1535094"/>
            <a:ext cx="914400" cy="619366"/>
          </a:xfrm>
          <a:prstGeom prst="rect">
            <a:avLst/>
          </a:prstGeom>
          <a:solidFill>
            <a:srgbClr val="93C1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0C680B-B98A-113A-0F71-CA285A563956}"/>
              </a:ext>
            </a:extLst>
          </p:cNvPr>
          <p:cNvSpPr/>
          <p:nvPr/>
        </p:nvSpPr>
        <p:spPr>
          <a:xfrm>
            <a:off x="-1368532" y="4543878"/>
            <a:ext cx="914400" cy="619366"/>
          </a:xfrm>
          <a:prstGeom prst="rect">
            <a:avLst/>
          </a:prstGeom>
          <a:solidFill>
            <a:srgbClr val="62B9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96B0A9-FEFF-4D59-EEBB-0419A004EBBA}"/>
              </a:ext>
            </a:extLst>
          </p:cNvPr>
          <p:cNvSpPr/>
          <p:nvPr/>
        </p:nvSpPr>
        <p:spPr>
          <a:xfrm>
            <a:off x="-1368532" y="2287290"/>
            <a:ext cx="914400" cy="619366"/>
          </a:xfrm>
          <a:prstGeom prst="rect">
            <a:avLst/>
          </a:prstGeom>
          <a:solidFill>
            <a:srgbClr val="EA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8544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37854-CF69-7DF6-2C5A-30AE33843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>
            <a:extLst>
              <a:ext uri="{FF2B5EF4-FFF2-40B4-BE49-F238E27FC236}">
                <a16:creationId xmlns:a16="http://schemas.microsoft.com/office/drawing/2014/main" id="{4B5739F1-8EF1-DFCE-2CD2-9753449C3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8141"/>
            <a:ext cx="9144000" cy="4657299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E7086FC-CBB2-980E-E0C2-B7A2C223346D}"/>
              </a:ext>
            </a:extLst>
          </p:cNvPr>
          <p:cNvSpPr txBox="1">
            <a:spLocks/>
          </p:cNvSpPr>
          <p:nvPr/>
        </p:nvSpPr>
        <p:spPr>
          <a:xfrm>
            <a:off x="0" y="3768302"/>
            <a:ext cx="9144000" cy="1409700"/>
          </a:xfrm>
          <a:prstGeom prst="rect">
            <a:avLst/>
          </a:prstGeom>
          <a:noFill/>
        </p:spPr>
        <p:txBody>
          <a:bodyPr lIns="36000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sv-SE" sz="1400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EE893D-34B1-2F99-2BB4-E21C6E4D3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6198282"/>
            <a:ext cx="1151587" cy="659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0CB100-6BD2-B74B-4115-BF362DB3FFD5}"/>
              </a:ext>
            </a:extLst>
          </p:cNvPr>
          <p:cNvSpPr/>
          <p:nvPr/>
        </p:nvSpPr>
        <p:spPr>
          <a:xfrm>
            <a:off x="-1368532" y="782898"/>
            <a:ext cx="914400" cy="619366"/>
          </a:xfrm>
          <a:prstGeom prst="rect">
            <a:avLst/>
          </a:prstGeom>
          <a:solidFill>
            <a:srgbClr val="29B5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85DC00-CDE8-16F0-3AC7-E6118527C635}"/>
              </a:ext>
            </a:extLst>
          </p:cNvPr>
          <p:cNvSpPr/>
          <p:nvPr/>
        </p:nvSpPr>
        <p:spPr>
          <a:xfrm>
            <a:off x="-1368532" y="3791682"/>
            <a:ext cx="914400" cy="619366"/>
          </a:xfrm>
          <a:prstGeom prst="rect">
            <a:avLst/>
          </a:prstGeom>
          <a:solidFill>
            <a:srgbClr val="0E3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D6B3C4-A36F-3642-1474-3B68BE8FDB51}"/>
              </a:ext>
            </a:extLst>
          </p:cNvPr>
          <p:cNvSpPr/>
          <p:nvPr/>
        </p:nvSpPr>
        <p:spPr>
          <a:xfrm>
            <a:off x="-1368532" y="5296074"/>
            <a:ext cx="914400" cy="619366"/>
          </a:xfrm>
          <a:prstGeom prst="rect">
            <a:avLst/>
          </a:prstGeom>
          <a:solidFill>
            <a:srgbClr val="E07E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2ACDB7-0EA4-1803-8078-23E96F6A54AF}"/>
              </a:ext>
            </a:extLst>
          </p:cNvPr>
          <p:cNvSpPr/>
          <p:nvPr/>
        </p:nvSpPr>
        <p:spPr>
          <a:xfrm>
            <a:off x="-1368532" y="3039486"/>
            <a:ext cx="914400" cy="619366"/>
          </a:xfrm>
          <a:prstGeom prst="rect">
            <a:avLst/>
          </a:prstGeom>
          <a:solidFill>
            <a:srgbClr val="1816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B99786-20A9-3E40-2E99-9F7404A72C80}"/>
              </a:ext>
            </a:extLst>
          </p:cNvPr>
          <p:cNvSpPr/>
          <p:nvPr/>
        </p:nvSpPr>
        <p:spPr>
          <a:xfrm>
            <a:off x="-1368532" y="6048267"/>
            <a:ext cx="914400" cy="619366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A2B65D-336C-2D77-5956-8E3CA8E6B065}"/>
              </a:ext>
            </a:extLst>
          </p:cNvPr>
          <p:cNvSpPr/>
          <p:nvPr/>
        </p:nvSpPr>
        <p:spPr>
          <a:xfrm>
            <a:off x="-1368532" y="30702"/>
            <a:ext cx="914400" cy="619366"/>
          </a:xfrm>
          <a:prstGeom prst="rect">
            <a:avLst/>
          </a:prstGeom>
          <a:solidFill>
            <a:srgbClr val="005F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D5ACF5-C47B-DA20-1749-3605335EB427}"/>
              </a:ext>
            </a:extLst>
          </p:cNvPr>
          <p:cNvSpPr/>
          <p:nvPr/>
        </p:nvSpPr>
        <p:spPr>
          <a:xfrm>
            <a:off x="-1368532" y="1535094"/>
            <a:ext cx="914400" cy="619366"/>
          </a:xfrm>
          <a:prstGeom prst="rect">
            <a:avLst/>
          </a:prstGeom>
          <a:solidFill>
            <a:srgbClr val="93C1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A577FC-2229-FF0A-1DB9-F87D4FD0383C}"/>
              </a:ext>
            </a:extLst>
          </p:cNvPr>
          <p:cNvSpPr/>
          <p:nvPr/>
        </p:nvSpPr>
        <p:spPr>
          <a:xfrm>
            <a:off x="-1368532" y="4543878"/>
            <a:ext cx="914400" cy="619366"/>
          </a:xfrm>
          <a:prstGeom prst="rect">
            <a:avLst/>
          </a:prstGeom>
          <a:solidFill>
            <a:srgbClr val="62B9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8C5186-A6A6-BAE2-3C68-91ACF3FF90C9}"/>
              </a:ext>
            </a:extLst>
          </p:cNvPr>
          <p:cNvSpPr/>
          <p:nvPr/>
        </p:nvSpPr>
        <p:spPr>
          <a:xfrm>
            <a:off x="-1368532" y="2287290"/>
            <a:ext cx="914400" cy="619366"/>
          </a:xfrm>
          <a:prstGeom prst="rect">
            <a:avLst/>
          </a:prstGeom>
          <a:solidFill>
            <a:srgbClr val="EA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B343EEC3-8E72-F3EC-5678-6ED30E3F7C43}"/>
              </a:ext>
            </a:extLst>
          </p:cNvPr>
          <p:cNvSpPr txBox="1"/>
          <p:nvPr/>
        </p:nvSpPr>
        <p:spPr>
          <a:xfrm>
            <a:off x="3942661" y="340385"/>
            <a:ext cx="1258678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Entréplan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Ca 560 kvm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124171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B497E-E6EE-D923-67A6-588CB38D4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FFDB3865-4F7E-2704-C4EE-C686B0767F9E}"/>
              </a:ext>
            </a:extLst>
          </p:cNvPr>
          <p:cNvSpPr txBox="1">
            <a:spLocks/>
          </p:cNvSpPr>
          <p:nvPr/>
        </p:nvSpPr>
        <p:spPr>
          <a:xfrm>
            <a:off x="0" y="3768302"/>
            <a:ext cx="9144000" cy="1409700"/>
          </a:xfrm>
          <a:prstGeom prst="rect">
            <a:avLst/>
          </a:prstGeom>
          <a:noFill/>
        </p:spPr>
        <p:txBody>
          <a:bodyPr lIns="36000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sv-SE" sz="1400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2F65AA-52B5-7449-D4E8-B75D38747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6198282"/>
            <a:ext cx="1151587" cy="659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7F7039-6FBA-62F7-9880-592B4EAA7AB3}"/>
              </a:ext>
            </a:extLst>
          </p:cNvPr>
          <p:cNvSpPr/>
          <p:nvPr/>
        </p:nvSpPr>
        <p:spPr>
          <a:xfrm>
            <a:off x="-1368532" y="782898"/>
            <a:ext cx="914400" cy="619366"/>
          </a:xfrm>
          <a:prstGeom prst="rect">
            <a:avLst/>
          </a:prstGeom>
          <a:solidFill>
            <a:srgbClr val="29B5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DD9E41-6567-1BF6-BF79-F9AC6B4C03BA}"/>
              </a:ext>
            </a:extLst>
          </p:cNvPr>
          <p:cNvSpPr/>
          <p:nvPr/>
        </p:nvSpPr>
        <p:spPr>
          <a:xfrm>
            <a:off x="-1368532" y="3791682"/>
            <a:ext cx="914400" cy="619366"/>
          </a:xfrm>
          <a:prstGeom prst="rect">
            <a:avLst/>
          </a:prstGeom>
          <a:solidFill>
            <a:srgbClr val="0E3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B2BF4F-791A-F6AF-3C84-662E1DA24DB6}"/>
              </a:ext>
            </a:extLst>
          </p:cNvPr>
          <p:cNvSpPr/>
          <p:nvPr/>
        </p:nvSpPr>
        <p:spPr>
          <a:xfrm>
            <a:off x="-1368532" y="5296074"/>
            <a:ext cx="914400" cy="619366"/>
          </a:xfrm>
          <a:prstGeom prst="rect">
            <a:avLst/>
          </a:prstGeom>
          <a:solidFill>
            <a:srgbClr val="E07E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9FBF7C-87A4-89EB-6D82-9F6AF978ABC6}"/>
              </a:ext>
            </a:extLst>
          </p:cNvPr>
          <p:cNvSpPr/>
          <p:nvPr/>
        </p:nvSpPr>
        <p:spPr>
          <a:xfrm>
            <a:off x="-1368532" y="3039486"/>
            <a:ext cx="914400" cy="619366"/>
          </a:xfrm>
          <a:prstGeom prst="rect">
            <a:avLst/>
          </a:prstGeom>
          <a:solidFill>
            <a:srgbClr val="1816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CF8404-5B96-AAD4-DEDA-E3D5D498887B}"/>
              </a:ext>
            </a:extLst>
          </p:cNvPr>
          <p:cNvSpPr/>
          <p:nvPr/>
        </p:nvSpPr>
        <p:spPr>
          <a:xfrm>
            <a:off x="-1368532" y="6048267"/>
            <a:ext cx="914400" cy="619366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608B78-AF53-F892-6EBF-476CF9CCC2BD}"/>
              </a:ext>
            </a:extLst>
          </p:cNvPr>
          <p:cNvSpPr/>
          <p:nvPr/>
        </p:nvSpPr>
        <p:spPr>
          <a:xfrm>
            <a:off x="-1368532" y="30702"/>
            <a:ext cx="914400" cy="619366"/>
          </a:xfrm>
          <a:prstGeom prst="rect">
            <a:avLst/>
          </a:prstGeom>
          <a:solidFill>
            <a:srgbClr val="005F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4D6AF2-0852-852F-F674-B6F889DE9517}"/>
              </a:ext>
            </a:extLst>
          </p:cNvPr>
          <p:cNvSpPr/>
          <p:nvPr/>
        </p:nvSpPr>
        <p:spPr>
          <a:xfrm>
            <a:off x="-1368532" y="1535094"/>
            <a:ext cx="914400" cy="619366"/>
          </a:xfrm>
          <a:prstGeom prst="rect">
            <a:avLst/>
          </a:prstGeom>
          <a:solidFill>
            <a:srgbClr val="93C1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1A10FD-E01F-662C-21A6-174DE84BDE8D}"/>
              </a:ext>
            </a:extLst>
          </p:cNvPr>
          <p:cNvSpPr/>
          <p:nvPr/>
        </p:nvSpPr>
        <p:spPr>
          <a:xfrm>
            <a:off x="-1368532" y="4543878"/>
            <a:ext cx="914400" cy="619366"/>
          </a:xfrm>
          <a:prstGeom prst="rect">
            <a:avLst/>
          </a:prstGeom>
          <a:solidFill>
            <a:srgbClr val="62B9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E42CB9-5180-DBBC-5F26-881D5AD16AD1}"/>
              </a:ext>
            </a:extLst>
          </p:cNvPr>
          <p:cNvSpPr/>
          <p:nvPr/>
        </p:nvSpPr>
        <p:spPr>
          <a:xfrm>
            <a:off x="-1368532" y="2287290"/>
            <a:ext cx="914400" cy="619366"/>
          </a:xfrm>
          <a:prstGeom prst="rect">
            <a:avLst/>
          </a:prstGeom>
          <a:solidFill>
            <a:srgbClr val="EA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FCA0FC04-F4EF-B2C9-D935-47849579308D}"/>
              </a:ext>
            </a:extLst>
          </p:cNvPr>
          <p:cNvSpPr txBox="1"/>
          <p:nvPr/>
        </p:nvSpPr>
        <p:spPr>
          <a:xfrm>
            <a:off x="3942661" y="340385"/>
            <a:ext cx="1258678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Källarplan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Ca 411 kvm</a:t>
            </a:r>
            <a:endParaRPr lang="sv-SE" b="1" dirty="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81B4709D-35C0-CC1E-C035-4957B94CB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2287"/>
            <a:ext cx="9144000" cy="369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6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5FF5F-8B5D-88CB-CB9F-17F6DCA8A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B259E326-B7F5-E8D3-12EB-2D4B5DA09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725" y="0"/>
            <a:ext cx="9034550" cy="602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C163EA1-878E-AAD5-D292-1E96D785E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441152"/>
            <a:ext cx="9144000" cy="1409700"/>
          </a:xfrm>
          <a:solidFill>
            <a:srgbClr val="0068AC">
              <a:alpha val="28627"/>
            </a:srgbClr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Kontakt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Emil Larsson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0500 – 48 05 15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emil@vasterhuset.se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650E80-AFCA-960E-6CAB-65BD68B152B6}"/>
              </a:ext>
            </a:extLst>
          </p:cNvPr>
          <p:cNvCxnSpPr>
            <a:cxnSpLocks/>
          </p:cNvCxnSpPr>
          <p:nvPr/>
        </p:nvCxnSpPr>
        <p:spPr>
          <a:xfrm>
            <a:off x="0" y="6025303"/>
            <a:ext cx="9144000" cy="0"/>
          </a:xfrm>
          <a:prstGeom prst="line">
            <a:avLst/>
          </a:prstGeom>
          <a:ln w="19050">
            <a:solidFill>
              <a:srgbClr val="006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diamond with black background&#10;&#10;Description automatically generated">
            <a:extLst>
              <a:ext uri="{FF2B5EF4-FFF2-40B4-BE49-F238E27FC236}">
                <a16:creationId xmlns:a16="http://schemas.microsoft.com/office/drawing/2014/main" id="{9860CB34-8615-2AE3-3CA3-07BB647AA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37" y="6210194"/>
            <a:ext cx="665723" cy="4608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83EB79-5D15-7750-1360-ABA947571E32}"/>
              </a:ext>
            </a:extLst>
          </p:cNvPr>
          <p:cNvSpPr/>
          <p:nvPr/>
        </p:nvSpPr>
        <p:spPr>
          <a:xfrm>
            <a:off x="-1368532" y="782898"/>
            <a:ext cx="914400" cy="619366"/>
          </a:xfrm>
          <a:prstGeom prst="rect">
            <a:avLst/>
          </a:prstGeom>
          <a:solidFill>
            <a:srgbClr val="29B5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4E9BBC-8847-DEC5-FD39-C0402E88DB34}"/>
              </a:ext>
            </a:extLst>
          </p:cNvPr>
          <p:cNvSpPr/>
          <p:nvPr/>
        </p:nvSpPr>
        <p:spPr>
          <a:xfrm>
            <a:off x="-1368532" y="3791682"/>
            <a:ext cx="914400" cy="619366"/>
          </a:xfrm>
          <a:prstGeom prst="rect">
            <a:avLst/>
          </a:prstGeom>
          <a:solidFill>
            <a:srgbClr val="0E3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0A4FF-011C-AE09-619D-552FBABBD9E1}"/>
              </a:ext>
            </a:extLst>
          </p:cNvPr>
          <p:cNvSpPr/>
          <p:nvPr/>
        </p:nvSpPr>
        <p:spPr>
          <a:xfrm>
            <a:off x="-1368532" y="5296074"/>
            <a:ext cx="914400" cy="619366"/>
          </a:xfrm>
          <a:prstGeom prst="rect">
            <a:avLst/>
          </a:prstGeom>
          <a:solidFill>
            <a:srgbClr val="E07E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3E27AC-7A11-3169-C46D-0163F63058CD}"/>
              </a:ext>
            </a:extLst>
          </p:cNvPr>
          <p:cNvSpPr/>
          <p:nvPr/>
        </p:nvSpPr>
        <p:spPr>
          <a:xfrm>
            <a:off x="-1368532" y="3039486"/>
            <a:ext cx="914400" cy="619366"/>
          </a:xfrm>
          <a:prstGeom prst="rect">
            <a:avLst/>
          </a:prstGeom>
          <a:solidFill>
            <a:srgbClr val="1816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DB6340-5122-5F29-79E5-94694E5B24D3}"/>
              </a:ext>
            </a:extLst>
          </p:cNvPr>
          <p:cNvSpPr/>
          <p:nvPr/>
        </p:nvSpPr>
        <p:spPr>
          <a:xfrm>
            <a:off x="-1368532" y="6048267"/>
            <a:ext cx="914400" cy="619366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48C281-3A10-56A9-90D4-FB42DBD487AF}"/>
              </a:ext>
            </a:extLst>
          </p:cNvPr>
          <p:cNvSpPr/>
          <p:nvPr/>
        </p:nvSpPr>
        <p:spPr>
          <a:xfrm>
            <a:off x="-1368532" y="30702"/>
            <a:ext cx="914400" cy="619366"/>
          </a:xfrm>
          <a:prstGeom prst="rect">
            <a:avLst/>
          </a:prstGeom>
          <a:solidFill>
            <a:srgbClr val="005F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372EB2-E866-CDEF-5080-B39404736D79}"/>
              </a:ext>
            </a:extLst>
          </p:cNvPr>
          <p:cNvSpPr/>
          <p:nvPr/>
        </p:nvSpPr>
        <p:spPr>
          <a:xfrm>
            <a:off x="-1368532" y="1535094"/>
            <a:ext cx="914400" cy="619366"/>
          </a:xfrm>
          <a:prstGeom prst="rect">
            <a:avLst/>
          </a:prstGeom>
          <a:solidFill>
            <a:srgbClr val="93C1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D028A2-F463-A0F6-06EC-D57C0E61A48A}"/>
              </a:ext>
            </a:extLst>
          </p:cNvPr>
          <p:cNvSpPr/>
          <p:nvPr/>
        </p:nvSpPr>
        <p:spPr>
          <a:xfrm>
            <a:off x="-1368532" y="4543878"/>
            <a:ext cx="914400" cy="619366"/>
          </a:xfrm>
          <a:prstGeom prst="rect">
            <a:avLst/>
          </a:prstGeom>
          <a:solidFill>
            <a:srgbClr val="62B9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295316-36E7-CB8F-024F-CECE553404BF}"/>
              </a:ext>
            </a:extLst>
          </p:cNvPr>
          <p:cNvSpPr/>
          <p:nvPr/>
        </p:nvSpPr>
        <p:spPr>
          <a:xfrm>
            <a:off x="-1368532" y="2287290"/>
            <a:ext cx="914400" cy="619366"/>
          </a:xfrm>
          <a:prstGeom prst="rect">
            <a:avLst/>
          </a:prstGeom>
          <a:solidFill>
            <a:srgbClr val="EA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3304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914747-7ac2-4b25-a995-0238931f866a" xsi:nil="true"/>
    <lcf76f155ced4ddcb4097134ff3c332f xmlns="fc4bf0ac-9772-416c-8dea-4bd98d54872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2B7B82B73E764DB33BED82B337E948" ma:contentTypeVersion="17" ma:contentTypeDescription="Skapa ett nytt dokument." ma:contentTypeScope="" ma:versionID="db20861f587cf99dd631c26b84840e38">
  <xsd:schema xmlns:xsd="http://www.w3.org/2001/XMLSchema" xmlns:xs="http://www.w3.org/2001/XMLSchema" xmlns:p="http://schemas.microsoft.com/office/2006/metadata/properties" xmlns:ns2="fc4bf0ac-9772-416c-8dea-4bd98d548722" xmlns:ns3="80914747-7ac2-4b25-a995-0238931f866a" targetNamespace="http://schemas.microsoft.com/office/2006/metadata/properties" ma:root="true" ma:fieldsID="e162f76984b008b26ec71d3bb70f9e23" ns2:_="" ns3:_="">
    <xsd:import namespace="fc4bf0ac-9772-416c-8dea-4bd98d548722"/>
    <xsd:import namespace="80914747-7ac2-4b25-a995-0238931f86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4bf0ac-9772-416c-8dea-4bd98d5487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8b99d76a-c99a-4037-845e-834a8a7f20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914747-7ac2-4b25-a995-0238931f866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66ec893-462a-4875-b007-bafa530def52}" ma:internalName="TaxCatchAll" ma:showField="CatchAllData" ma:web="80914747-7ac2-4b25-a995-0238931f86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A14697-655C-47E0-BD58-8899BB22B382}">
  <ds:schemaRefs>
    <ds:schemaRef ds:uri="http://schemas.microsoft.com/office/2006/metadata/properties"/>
    <ds:schemaRef ds:uri="http://schemas.microsoft.com/office/infopath/2007/PartnerControls"/>
    <ds:schemaRef ds:uri="80914747-7ac2-4b25-a995-0238931f866a"/>
    <ds:schemaRef ds:uri="fc4bf0ac-9772-416c-8dea-4bd98d548722"/>
  </ds:schemaRefs>
</ds:datastoreItem>
</file>

<file path=customXml/itemProps2.xml><?xml version="1.0" encoding="utf-8"?>
<ds:datastoreItem xmlns:ds="http://schemas.openxmlformats.org/officeDocument/2006/customXml" ds:itemID="{1AE402F6-7A5A-4609-9BC5-848A475264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E84178-8598-4DF9-8E4E-835F9C910A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4bf0ac-9772-416c-8dea-4bd98d548722"/>
    <ds:schemaRef ds:uri="80914747-7ac2-4b25-a995-0238931f86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4986</TotalTime>
  <Words>119</Words>
  <Application>Microsoft Office PowerPoint</Application>
  <PresentationFormat>Bildspel på skärmen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Rickard Wärmlöf</dc:creator>
  <cp:lastModifiedBy>Emil Larsson</cp:lastModifiedBy>
  <cp:revision>178</cp:revision>
  <dcterms:created xsi:type="dcterms:W3CDTF">2023-08-21T12:41:13Z</dcterms:created>
  <dcterms:modified xsi:type="dcterms:W3CDTF">2024-02-13T10:33:32Z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0x010100502B7B82B73E764DB33BED82B337E948</vt:lpwstr>
  </property>
</Properties>
</file>