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352163-F57D-4735-BAFA-5809E0342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C40E8B-9112-4B4C-87D9-004D257E3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D52315-5546-422A-962C-5C517BD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7560FB-F240-4328-8A81-58354F5B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C48380-D9CB-40D6-B971-F8A31452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10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D0029-DF1F-49E7-A2FC-CF87206A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6312CFC-A541-4952-9AEA-4933EFE49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842611-6ACB-4ADB-AF89-A38780BA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F5614A-31F7-4672-8677-BC3D172A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6062F5-9E1A-4D11-8C10-5961D330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45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9FF20B5-86AB-4AB3-98BC-CCB316280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2F59F6-9D3B-430B-8B5A-C4E2925D9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948253-D366-41E4-9167-F3BD3D54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F816E5-8712-4034-ADC0-CCFDBBA5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7A254B-FC74-4E60-82B4-755F2F2B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134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81025-FDDF-4C4E-99F3-F768DE43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B6A971-6E6F-44F8-A538-10C7340A0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299AF0-AA35-4D99-90AD-3366FB61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0F6A6C-4DA1-4057-98F0-627EC72C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4EF068-8DA1-4F08-8651-0F6CACD0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94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8879C9-37B7-4E64-A4CE-A66B2E85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06E049-030B-4F1A-9643-9EBB3D2FE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44F304-1C9B-491D-97C7-0C900E57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16206C-2ECA-449E-A4F7-F5FEC434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3274AA-3141-4EEA-A9DD-CC21D04F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46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82075-9229-46E1-8061-3EF460FC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2393EB-2C4A-49AF-9BD3-682A19498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DBEC0B-1B1C-4B86-A2B9-95DF9FB78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6E67594-2936-4272-BA60-C34C2651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B2C4F4-B1E3-4D95-B4FC-7C20B53D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692F33-8783-46EF-AA01-DD3B1150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49E9F4-698A-453B-B393-66BCCC8D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26BF4A-52D4-4AAC-A226-35816B55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50E2627-D102-4D1E-A2F7-9EED9544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498526-D42B-4FC2-BB3C-D7FADB82F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8CF8DBB-1A4D-4884-B33C-6B9FF91B2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59CBC12-ED26-4531-8222-557996E2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9AB04F0-03EE-4DD4-9E26-FF475073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FD92766-659A-4811-B995-1E020F26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97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03208E-4FB5-422C-9017-969F3FDB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A1535B3-0DCB-4145-9B4A-6A231BD8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48B6D2-030F-4ECA-9819-3C26DCCB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C4BEF8-D0C0-4410-94BE-0A755DF7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81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0BF3990-92A0-4998-BB76-7A848EBC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444E632-9C6F-4FDC-BCD3-53DB2486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592E341-FB96-4B02-9CB0-EE490805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76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15A2A-C8A2-4365-A605-DBCB33EB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997178-EFDC-465A-B022-1F5AFE4D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834EDF-D2E1-4487-8D83-52478577B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1D158E0-B610-47ED-AC43-F93F8E2A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6B553C-DFEB-413B-B5AE-6F58F86F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BACA3AE-487F-47BF-BAC7-A3E0798F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2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36FA6D-559C-494E-AB17-D6D1784F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40639E7-E7F6-4351-905B-16BC0194E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AC5A82-F829-4702-94D7-758716950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D2305A-D587-4AAA-8F59-DC805A2E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2C004C-25E6-42CA-BB85-BAF73218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F9F055-CF14-47C0-B178-4AF0029E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8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8F24F6-4268-4FE9-9E78-F6D4AF61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4701F6-E621-46A8-8D03-42C835354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479DA5-4F4A-4899-B439-2DB901A6F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2296-C315-40BD-934D-AA1F02EA4D6D}" type="datetimeFigureOut">
              <a:rPr lang="sv-SE" smtClean="0"/>
              <a:t>2018-11-21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1A82CA-CAF2-40C7-A46D-3983BD560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02311-C5C2-4293-BD59-375D4EDE6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CD66-C8FA-449C-A006-68ABFE903B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7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0D44313-20BE-4219-8C27-16A5C5039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30272" cy="6858000"/>
          </a:xfrm>
          <a:prstGeom prst="rect">
            <a:avLst/>
          </a:prstGeom>
        </p:spPr>
      </p:pic>
      <p:sp>
        <p:nvSpPr>
          <p:cNvPr id="6" name="Pil: vänster 5">
            <a:extLst>
              <a:ext uri="{FF2B5EF4-FFF2-40B4-BE49-F238E27FC236}">
                <a16:creationId xmlns:a16="http://schemas.microsoft.com/office/drawing/2014/main" id="{5005C750-CED7-42DB-8D8B-AA3EAE5D110A}"/>
              </a:ext>
            </a:extLst>
          </p:cNvPr>
          <p:cNvSpPr/>
          <p:nvPr/>
        </p:nvSpPr>
        <p:spPr>
          <a:xfrm rot="315556">
            <a:off x="3771900" y="2743691"/>
            <a:ext cx="716973" cy="32211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ADA52F1-320D-48DD-9860-50F0AF5CC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01" y="1103691"/>
            <a:ext cx="4802821" cy="3602116"/>
          </a:xfrm>
          <a:prstGeom prst="rect">
            <a:avLst/>
          </a:prstGeom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FCDA9819-45D7-4AFF-B345-95CB1A77E131}"/>
              </a:ext>
            </a:extLst>
          </p:cNvPr>
          <p:cNvSpPr/>
          <p:nvPr/>
        </p:nvSpPr>
        <p:spPr>
          <a:xfrm>
            <a:off x="7569678" y="2159419"/>
            <a:ext cx="301925" cy="552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4AEEB2C-B3A2-4B4D-9276-1B929D93CC16}"/>
              </a:ext>
            </a:extLst>
          </p:cNvPr>
          <p:cNvSpPr txBox="1"/>
          <p:nvPr/>
        </p:nvSpPr>
        <p:spPr>
          <a:xfrm>
            <a:off x="7323824" y="1682152"/>
            <a:ext cx="7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Entré</a:t>
            </a:r>
          </a:p>
        </p:txBody>
      </p:sp>
    </p:spTree>
    <p:extLst>
      <p:ext uri="{BB962C8B-B14F-4D97-AF65-F5344CB8AC3E}">
        <p14:creationId xmlns:p14="http://schemas.microsoft.com/office/powerpoint/2010/main" val="243200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Bredbild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Ann-Charlott Råsmyhr</dc:creator>
  <cp:lastModifiedBy>Ann-Charlott Råsmyhr</cp:lastModifiedBy>
  <cp:revision>1</cp:revision>
  <dcterms:created xsi:type="dcterms:W3CDTF">2018-11-21T10:43:59Z</dcterms:created>
  <dcterms:modified xsi:type="dcterms:W3CDTF">2018-11-21T10:48:44Z</dcterms:modified>
</cp:coreProperties>
</file>