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277" r:id="rId4"/>
    <p:sldId id="282" r:id="rId5"/>
    <p:sldId id="283" r:id="rId6"/>
    <p:sldId id="271" r:id="rId7"/>
    <p:sldId id="280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 autoAdjust="0"/>
  </p:normalViewPr>
  <p:slideViewPr>
    <p:cSldViewPr snapToGrid="0">
      <p:cViewPr>
        <p:scale>
          <a:sx n="202" d="100"/>
          <a:sy n="202" d="100"/>
        </p:scale>
        <p:origin x="-5994" y="-2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3AED9-8BEB-4F58-A44C-7B8676066B67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2934B-DC38-4BBF-B231-70F95F77ED7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03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934B-DC38-4BBF-B231-70F95F77ED7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10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934B-DC38-4BBF-B231-70F95F77ED7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000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934B-DC38-4BBF-B231-70F95F77ED7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19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934B-DC38-4BBF-B231-70F95F77ED7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22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934B-DC38-4BBF-B231-70F95F77ED7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06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12934B-DC38-4BBF-B231-70F95F77ED7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283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60F049-E0E6-E3FA-1D78-A06D383F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3FF92E-B250-1CF7-3C72-64D71EE9C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14D843-D4CC-4ACD-4596-DBC7B44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6FAA51-B966-474D-D034-444A6A46A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CD9107-A3A3-34CB-5E02-36477DDA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47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DDDEB2-5D58-2047-FF84-25DE4D78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928311-5352-23EB-4150-A3B51976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8BBC915-50A7-D8E3-C73B-8EFC0A86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28EAC3-BBE9-1E48-2D8A-0D8C3CA5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ACEFA7-9956-A523-9EA3-821C5E2D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16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B4BC6CB-640F-0CAE-183E-1090442BD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7DC673A-CCDA-2E2F-D674-1D922257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494EE1-2830-295C-6E3B-96629358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4D6065-A5A1-92D3-CCD3-26BD5D79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354A84-0121-B8C2-C406-A6140951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740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B471C5-9259-F7F0-FC4B-6156EF85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BE1FC0-0963-E747-0462-4F5D8E3C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BD4159-684B-6210-81BB-E2A03647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A47C59-7752-C0B5-E008-3DC200FF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720251-D5B1-589D-6EF4-432E4535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0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537132-B8D2-00D1-2DE5-27B79417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853D43-A723-49CF-A184-724ECBCB4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070D8C-840B-571F-295E-A59E5E86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EBEABF-39E5-F8DB-9CC5-A57713203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E08409-7D79-462B-EA5A-5FFB07C6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93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A1C620-1829-294A-A347-A70C7A49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8644F2-D884-CA93-EE44-B037243B5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5F3D6D-3194-0221-80E0-AF1A64087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D97D3FC-60E5-A38C-5787-9A02DCE6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1AA01D-459C-55D7-71B5-7244C22F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4F32D0-B4A4-5872-0136-B7E81655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4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10A0D-C2D5-1797-6585-DEEEB1CE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DA82EC-27FF-6990-D660-F221DB894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6B872E-4EF9-E265-E6F2-0CD90D6C1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3897D11-E45B-1DCF-5957-4EBE66C55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CC72A4-DBFF-C1A0-F01C-40619214E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955C55E-09D2-6E08-2E2B-BC247664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B94219-C80D-372C-AD5D-037F5060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D3F3DE3-B8A4-E9F3-3788-CB589F14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524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E2F61-A6E4-EB30-57DE-2AD09D0B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C34F81D-AEB8-D754-EA2B-00EC119C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046DBCC-CC48-6674-DCA5-2F94F4F9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875E1EE-A869-DC4E-ED07-56792D2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686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AF0A412-1228-E013-ED34-E846E061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3636E78-F800-37C8-F835-88C155F3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E62B1CA-31F4-D3FF-532B-7FEEDB01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78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C36684-7824-089E-C48A-7025CBAD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D131C2-D7A2-5B38-5DF3-EEF47BA3D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3CB0AC-0526-868E-EC0A-A1EF9A5B8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66E9BE-7581-66D4-F6A1-DD8FF87B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1575F0-A5C3-E237-4077-43E0EDCD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D7B545F-9672-049F-991E-6EE18EAB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92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7B7AB-B269-27C1-8595-EB40D652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F6E62C4-66D4-414F-A7C6-EA4CBBB0D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0800F1-1CFA-37B5-B3A9-517464DE3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032181-C6D1-26AC-1A9A-BE522301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7CDB99-D3BC-91D9-6392-8247A911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56B15FE-6FA4-0877-5E3D-DCFB9A78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73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4155EDC-2877-EE18-E543-028EC511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A239DB-66EB-0551-F2EA-1AB97DFB5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AE0146-D79F-C99B-BEE1-14AD5375C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64A8-69A0-469E-84E5-936F42708BE9}" type="datetimeFigureOut">
              <a:rPr lang="sv-SE" smtClean="0"/>
              <a:t>2024-03-18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A62427-E44A-42C2-72AC-49B2C0FD6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A02AFC-9868-AA74-1376-76AB45A6C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3A28-918D-4C73-B918-8AE6A7B739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7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himmel, fönster, moln, hus&#10;&#10;Automatiskt genererad beskrivning">
            <a:extLst>
              <a:ext uri="{FF2B5EF4-FFF2-40B4-BE49-F238E27FC236}">
                <a16:creationId xmlns:a16="http://schemas.microsoft.com/office/drawing/2014/main" id="{7FF0BBDE-4A25-6251-4D4A-2587A17EF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94"/>
          <a:stretch/>
        </p:blipFill>
        <p:spPr>
          <a:xfrm>
            <a:off x="591493" y="2206495"/>
            <a:ext cx="11009014" cy="3739081"/>
          </a:xfrm>
          <a:prstGeom prst="rect">
            <a:avLst/>
          </a:prstGeo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5ED5BD4-BF03-6D78-7A76-A9BE05CB10A5}"/>
              </a:ext>
            </a:extLst>
          </p:cNvPr>
          <p:cNvSpPr txBox="1"/>
          <p:nvPr/>
        </p:nvSpPr>
        <p:spPr>
          <a:xfrm>
            <a:off x="1853200" y="575381"/>
            <a:ext cx="4139200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600" b="1" spc="120" dirty="0"/>
              <a:t>KONTORSLOKAL</a:t>
            </a:r>
            <a:endParaRPr lang="sv-SE" sz="2000" spc="12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56C64C8-7206-4DCA-2AE2-66BFAB590B9F}"/>
              </a:ext>
            </a:extLst>
          </p:cNvPr>
          <p:cNvSpPr txBox="1"/>
          <p:nvPr/>
        </p:nvSpPr>
        <p:spPr>
          <a:xfrm>
            <a:off x="5992400" y="871019"/>
            <a:ext cx="4457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sv-SE" sz="1400" dirty="0"/>
              <a:t>Nyrenoverad kontorslokal på andra våningen, med fantastiskt läge vid Gågatan mitt i centrala Piteå.              225 väldisponerade och smakfullt inredda kvadratmeter, med möjlighet till viss kundanpassning.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99CA83B-0E3F-D6F7-AB8B-99C7A0FBC69A}"/>
              </a:ext>
            </a:extLst>
          </p:cNvPr>
          <p:cNvSpPr txBox="1"/>
          <p:nvPr/>
        </p:nvSpPr>
        <p:spPr>
          <a:xfrm>
            <a:off x="2230025" y="1348073"/>
            <a:ext cx="3829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spc="120" dirty="0"/>
              <a:t>KVARTERET LINDEN 7 PITEÅ</a:t>
            </a:r>
            <a:endParaRPr lang="sv-SE" sz="2000" dirty="0"/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D44D7695-7624-7F9C-9215-E15026BA9001}"/>
              </a:ext>
            </a:extLst>
          </p:cNvPr>
          <p:cNvCxnSpPr/>
          <p:nvPr/>
        </p:nvCxnSpPr>
        <p:spPr>
          <a:xfrm>
            <a:off x="5800725" y="821489"/>
            <a:ext cx="0" cy="10531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133E973F-EBDA-F466-ACE0-CB79541102D5}"/>
              </a:ext>
            </a:extLst>
          </p:cNvPr>
          <p:cNvSpPr/>
          <p:nvPr/>
        </p:nvSpPr>
        <p:spPr>
          <a:xfrm>
            <a:off x="3076575" y="3648075"/>
            <a:ext cx="8410575" cy="96202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01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5ED5BD4-BF03-6D78-7A76-A9BE05CB10A5}"/>
              </a:ext>
            </a:extLst>
          </p:cNvPr>
          <p:cNvSpPr txBox="1"/>
          <p:nvPr/>
        </p:nvSpPr>
        <p:spPr>
          <a:xfrm>
            <a:off x="-1" y="27928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spc="120" dirty="0"/>
              <a:t>PLANRITNING</a:t>
            </a:r>
            <a:endParaRPr lang="sv-SE" sz="1200" spc="12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FEE537-3A10-BBB6-7CDF-942FDF1C6AC9}"/>
              </a:ext>
            </a:extLst>
          </p:cNvPr>
          <p:cNvSpPr txBox="1"/>
          <p:nvPr/>
        </p:nvSpPr>
        <p:spPr>
          <a:xfrm>
            <a:off x="-381000" y="6038850"/>
            <a:ext cx="1167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spc="200" dirty="0"/>
              <a:t>                  </a:t>
            </a:r>
            <a:r>
              <a:rPr lang="sv-SE" sz="1000" b="1" spc="200" dirty="0"/>
              <a:t>KVARTERET LINDEN 7  PITEÅ</a:t>
            </a:r>
            <a:r>
              <a:rPr lang="sv-SE" sz="1000" spc="200" dirty="0"/>
              <a:t>					</a:t>
            </a:r>
          </a:p>
        </p:txBody>
      </p:sp>
      <p:pic>
        <p:nvPicPr>
          <p:cNvPr id="8" name="Bildobjekt 7" descr="En bild som visar skärmbild, Rektangel, design&#10;&#10;Automatiskt genererad beskrivning">
            <a:extLst>
              <a:ext uri="{FF2B5EF4-FFF2-40B4-BE49-F238E27FC236}">
                <a16:creationId xmlns:a16="http://schemas.microsoft.com/office/drawing/2014/main" id="{A0272964-B09A-156C-22B7-0B630BA68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18889" r="9297" b="12361"/>
          <a:stretch/>
        </p:blipFill>
        <p:spPr>
          <a:xfrm>
            <a:off x="354692" y="885824"/>
            <a:ext cx="11638549" cy="515302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FDB57D2-A151-F7D2-2FE1-7A565FBDD05D}"/>
              </a:ext>
            </a:extLst>
          </p:cNvPr>
          <p:cNvSpPr txBox="1"/>
          <p:nvPr/>
        </p:nvSpPr>
        <p:spPr>
          <a:xfrm>
            <a:off x="10134600" y="3533775"/>
            <a:ext cx="103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ENTRE´</a:t>
            </a:r>
          </a:p>
        </p:txBody>
      </p: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8BD32BAF-84AF-3346-963D-469752534E8B}"/>
              </a:ext>
            </a:extLst>
          </p:cNvPr>
          <p:cNvCxnSpPr/>
          <p:nvPr/>
        </p:nvCxnSpPr>
        <p:spPr>
          <a:xfrm flipH="1">
            <a:off x="10134600" y="3462337"/>
            <a:ext cx="33250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7D6B60C1-1C25-5385-F827-46EC2DD1DE24}"/>
              </a:ext>
            </a:extLst>
          </p:cNvPr>
          <p:cNvSpPr txBox="1"/>
          <p:nvPr/>
        </p:nvSpPr>
        <p:spPr>
          <a:xfrm>
            <a:off x="5179869" y="3152001"/>
            <a:ext cx="1038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ENTRE´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1C0EEB2-D744-4624-E151-7F3C32807627}"/>
              </a:ext>
            </a:extLst>
          </p:cNvPr>
          <p:cNvSpPr txBox="1"/>
          <p:nvPr/>
        </p:nvSpPr>
        <p:spPr>
          <a:xfrm>
            <a:off x="7469851" y="4076008"/>
            <a:ext cx="1136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RWC          WC</a:t>
            </a:r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D130F710-1CCA-745E-FE82-47D348A0A9E1}"/>
              </a:ext>
            </a:extLst>
          </p:cNvPr>
          <p:cNvCxnSpPr>
            <a:cxnSpLocks/>
          </p:cNvCxnSpPr>
          <p:nvPr/>
        </p:nvCxnSpPr>
        <p:spPr>
          <a:xfrm>
            <a:off x="5316402" y="3427790"/>
            <a:ext cx="307884" cy="121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37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5ED5BD4-BF03-6D78-7A76-A9BE05CB10A5}"/>
              </a:ext>
            </a:extLst>
          </p:cNvPr>
          <p:cNvSpPr txBox="1"/>
          <p:nvPr/>
        </p:nvSpPr>
        <p:spPr>
          <a:xfrm>
            <a:off x="-1" y="27928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spc="120" dirty="0"/>
              <a:t>PLANRITNING</a:t>
            </a:r>
            <a:r>
              <a:rPr lang="sv-SE" spc="120" dirty="0"/>
              <a:t> 3D</a:t>
            </a:r>
            <a:endParaRPr lang="sv-SE" sz="1200" spc="12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FEE537-3A10-BBB6-7CDF-942FDF1C6AC9}"/>
              </a:ext>
            </a:extLst>
          </p:cNvPr>
          <p:cNvSpPr txBox="1"/>
          <p:nvPr/>
        </p:nvSpPr>
        <p:spPr>
          <a:xfrm>
            <a:off x="-466726" y="5914154"/>
            <a:ext cx="1167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spc="200" dirty="0"/>
              <a:t>                  </a:t>
            </a:r>
            <a:r>
              <a:rPr lang="sv-SE" sz="1000" b="1" spc="200" dirty="0"/>
              <a:t>KVARTERET LINDEN 7 PITEÅ</a:t>
            </a:r>
            <a:r>
              <a:rPr lang="sv-SE" sz="1000" spc="200" dirty="0"/>
              <a:t>					</a:t>
            </a:r>
          </a:p>
        </p:txBody>
      </p:sp>
      <p:pic>
        <p:nvPicPr>
          <p:cNvPr id="7" name="Bildobjekt 6" descr="En bild som visar inomhus&#10;&#10;Automatiskt genererad beskrivning">
            <a:extLst>
              <a:ext uri="{FF2B5EF4-FFF2-40B4-BE49-F238E27FC236}">
                <a16:creationId xmlns:a16="http://schemas.microsoft.com/office/drawing/2014/main" id="{D4AE5518-453E-A225-37A9-8522B94F0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r="13872"/>
          <a:stretch/>
        </p:blipFill>
        <p:spPr>
          <a:xfrm>
            <a:off x="-1" y="762045"/>
            <a:ext cx="11771259" cy="503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5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5ED5BD4-BF03-6D78-7A76-A9BE05CB10A5}"/>
              </a:ext>
            </a:extLst>
          </p:cNvPr>
          <p:cNvSpPr txBox="1"/>
          <p:nvPr/>
        </p:nvSpPr>
        <p:spPr>
          <a:xfrm>
            <a:off x="-1" y="27928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spc="120" dirty="0"/>
              <a:t>PLANRITNING</a:t>
            </a:r>
            <a:r>
              <a:rPr lang="sv-SE" spc="120" dirty="0"/>
              <a:t> 3D</a:t>
            </a:r>
            <a:endParaRPr lang="sv-SE" sz="1200" spc="12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FEE537-3A10-BBB6-7CDF-942FDF1C6AC9}"/>
              </a:ext>
            </a:extLst>
          </p:cNvPr>
          <p:cNvSpPr txBox="1"/>
          <p:nvPr/>
        </p:nvSpPr>
        <p:spPr>
          <a:xfrm>
            <a:off x="-371476" y="5896488"/>
            <a:ext cx="1167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spc="200" dirty="0"/>
              <a:t>                  </a:t>
            </a:r>
            <a:r>
              <a:rPr lang="sv-SE" sz="1000" b="1" spc="200" dirty="0"/>
              <a:t>KVARTERET LINDEN 7 PITEÅ</a:t>
            </a:r>
            <a:r>
              <a:rPr lang="sv-SE" sz="1000" spc="200" dirty="0"/>
              <a:t>					</a:t>
            </a:r>
          </a:p>
        </p:txBody>
      </p:sp>
      <p:pic>
        <p:nvPicPr>
          <p:cNvPr id="5" name="Bildobjekt 4" descr="En bild som visar skärmbild, design&#10;&#10;Automatiskt genererad beskrivning">
            <a:extLst>
              <a:ext uri="{FF2B5EF4-FFF2-40B4-BE49-F238E27FC236}">
                <a16:creationId xmlns:a16="http://schemas.microsoft.com/office/drawing/2014/main" id="{9F56C470-90A3-760A-5273-F42CDF729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4" b="14860"/>
          <a:stretch/>
        </p:blipFill>
        <p:spPr>
          <a:xfrm>
            <a:off x="525632" y="1139927"/>
            <a:ext cx="11140736" cy="457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5ED5BD4-BF03-6D78-7A76-A9BE05CB10A5}"/>
              </a:ext>
            </a:extLst>
          </p:cNvPr>
          <p:cNvSpPr txBox="1"/>
          <p:nvPr/>
        </p:nvSpPr>
        <p:spPr>
          <a:xfrm>
            <a:off x="-1" y="27928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spc="120" dirty="0"/>
              <a:t>INTERIÖRBILD 1  </a:t>
            </a:r>
            <a:r>
              <a:rPr lang="sv-SE" spc="120" dirty="0"/>
              <a:t>KONFERENSRUM/MÖTESRUM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FEE537-3A10-BBB6-7CDF-942FDF1C6AC9}"/>
              </a:ext>
            </a:extLst>
          </p:cNvPr>
          <p:cNvSpPr txBox="1"/>
          <p:nvPr/>
        </p:nvSpPr>
        <p:spPr>
          <a:xfrm>
            <a:off x="425744" y="6393149"/>
            <a:ext cx="1167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spc="200" dirty="0"/>
              <a:t>           </a:t>
            </a:r>
            <a:r>
              <a:rPr lang="sv-SE" sz="1000" b="1" spc="200" dirty="0"/>
              <a:t>KVARTERET LINDEN 7  PITEÅ	</a:t>
            </a:r>
            <a:r>
              <a:rPr lang="sv-SE" sz="1000" spc="200" dirty="0"/>
              <a:t>				</a:t>
            </a:r>
          </a:p>
        </p:txBody>
      </p:sp>
      <p:pic>
        <p:nvPicPr>
          <p:cNvPr id="5" name="Bildobjekt 4" descr="En bild som visar inomhus, rum, möbler, stol&#10;&#10;Automatiskt genererad beskrivning">
            <a:extLst>
              <a:ext uri="{FF2B5EF4-FFF2-40B4-BE49-F238E27FC236}">
                <a16:creationId xmlns:a16="http://schemas.microsoft.com/office/drawing/2014/main" id="{3CD89DDC-BB29-FEE4-5424-BF2F6E0F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50" y="871860"/>
            <a:ext cx="9815625" cy="55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5ED5BD4-BF03-6D78-7A76-A9BE05CB10A5}"/>
              </a:ext>
            </a:extLst>
          </p:cNvPr>
          <p:cNvSpPr txBox="1"/>
          <p:nvPr/>
        </p:nvSpPr>
        <p:spPr>
          <a:xfrm>
            <a:off x="-1" y="27928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spc="120" dirty="0"/>
              <a:t>INTERIÖRBILD 2  </a:t>
            </a:r>
            <a:r>
              <a:rPr lang="sv-SE" spc="120" dirty="0"/>
              <a:t>KONTORSRUM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FEE537-3A10-BBB6-7CDF-942FDF1C6AC9}"/>
              </a:ext>
            </a:extLst>
          </p:cNvPr>
          <p:cNvSpPr txBox="1"/>
          <p:nvPr/>
        </p:nvSpPr>
        <p:spPr>
          <a:xfrm>
            <a:off x="376073" y="6332495"/>
            <a:ext cx="1167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spc="200" dirty="0"/>
              <a:t>           </a:t>
            </a:r>
            <a:r>
              <a:rPr lang="sv-SE" sz="1000" b="1" spc="200" dirty="0"/>
              <a:t>KVARTERET LINDEN 7 PITEÅ</a:t>
            </a:r>
            <a:r>
              <a:rPr lang="sv-SE" sz="1000" spc="200" dirty="0"/>
              <a:t>					</a:t>
            </a:r>
          </a:p>
        </p:txBody>
      </p:sp>
      <p:pic>
        <p:nvPicPr>
          <p:cNvPr id="6" name="Bildobjekt 5" descr="En bild som visar inomhus, vägg, inredning, Kontorsbyggnad&#10;&#10;Automatiskt genererad beskrivning">
            <a:extLst>
              <a:ext uri="{FF2B5EF4-FFF2-40B4-BE49-F238E27FC236}">
                <a16:creationId xmlns:a16="http://schemas.microsoft.com/office/drawing/2014/main" id="{49A2B23A-1301-0F0C-8A3C-B7330684A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6" y="806035"/>
            <a:ext cx="9763824" cy="54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3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35ED5BD4-BF03-6D78-7A76-A9BE05CB10A5}"/>
              </a:ext>
            </a:extLst>
          </p:cNvPr>
          <p:cNvSpPr txBox="1"/>
          <p:nvPr/>
        </p:nvSpPr>
        <p:spPr>
          <a:xfrm>
            <a:off x="-1" y="279284"/>
            <a:ext cx="1219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spc="120" dirty="0"/>
              <a:t>INTERIÖRBILD 3  </a:t>
            </a:r>
            <a:r>
              <a:rPr lang="sv-SE" spc="120" dirty="0"/>
              <a:t>PERSONALRUM/KÖK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AFEE537-3A10-BBB6-7CDF-942FDF1C6AC9}"/>
              </a:ext>
            </a:extLst>
          </p:cNvPr>
          <p:cNvSpPr txBox="1"/>
          <p:nvPr/>
        </p:nvSpPr>
        <p:spPr>
          <a:xfrm>
            <a:off x="407604" y="6367906"/>
            <a:ext cx="1167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spc="200" dirty="0"/>
              <a:t>            </a:t>
            </a:r>
            <a:r>
              <a:rPr lang="sv-SE" sz="1000" b="1" spc="200" dirty="0"/>
              <a:t>KVARTERET LINDEN 7  PITEÅ</a:t>
            </a:r>
            <a:r>
              <a:rPr lang="sv-SE" sz="1000" spc="200" dirty="0"/>
              <a:t>					</a:t>
            </a:r>
          </a:p>
        </p:txBody>
      </p:sp>
      <p:pic>
        <p:nvPicPr>
          <p:cNvPr id="5" name="Bildobjekt 4" descr="En bild som visar vägg, inomhus, television, skärmbild&#10;&#10;Automatiskt genererad beskrivning">
            <a:extLst>
              <a:ext uri="{FF2B5EF4-FFF2-40B4-BE49-F238E27FC236}">
                <a16:creationId xmlns:a16="http://schemas.microsoft.com/office/drawing/2014/main" id="{F505488F-BE7F-52E4-3F6C-C9BD6268F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4" y="795335"/>
            <a:ext cx="9864823" cy="55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25586</TotalTime>
  <Words>124</Words>
  <Application>Microsoft Office PowerPoint</Application>
  <PresentationFormat>Bredbild</PresentationFormat>
  <Paragraphs>24</Paragraphs>
  <Slides>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Gunnar Forslund</dc:creator>
  <cp:lastModifiedBy>Gunnar Forslund</cp:lastModifiedBy>
  <cp:revision>36</cp:revision>
  <dcterms:created xsi:type="dcterms:W3CDTF">2023-06-07T11:50:28Z</dcterms:created>
  <dcterms:modified xsi:type="dcterms:W3CDTF">2024-03-18T08:53:49Z</dcterms:modified>
</cp:coreProperties>
</file>