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B5172B-440C-A518-5C8A-37648DA111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D0B511C-14C9-18C4-0849-561D0CC54F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A3A222E-840B-96A0-041D-17C1AAB2A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18822-C1E5-494E-BBB5-64EAEEE4CE07}" type="datetimeFigureOut">
              <a:rPr lang="sv-SE" smtClean="0"/>
              <a:t>2024-02-19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77F883D-F567-2BA7-F2ED-FBDD97B7A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E70827-F89C-AD53-B74F-EFD289A3F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28E8-ABEB-4271-95E8-A18F896461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2101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597C9F0-9192-6462-2BB8-43576E5A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724EC0D3-CC19-6BA6-F8FC-889F30A0F1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8E00B8C-CCC9-02A8-00A4-E6592203F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18822-C1E5-494E-BBB5-64EAEEE4CE07}" type="datetimeFigureOut">
              <a:rPr lang="sv-SE" smtClean="0"/>
              <a:t>2024-02-19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5EE929E-5BBE-CC20-8A16-8CD517642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402EAF3-F82D-ECEC-CEE2-6D029A57E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28E8-ABEB-4271-95E8-A18F896461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5204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C71AA434-88A6-BAAB-7A4E-F91349413B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4258506-C4EC-2E26-1244-F3C411E563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4DAA742-3A6C-B9D3-F468-45B63E7D5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18822-C1E5-494E-BBB5-64EAEEE4CE07}" type="datetimeFigureOut">
              <a:rPr lang="sv-SE" smtClean="0"/>
              <a:t>2024-02-19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63F78C1-087B-B916-61B7-01EBF5E3D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8297BEA-CB07-DFB6-ECF1-5D49E2778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28E8-ABEB-4271-95E8-A18F896461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1951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1B12659-507F-D9C4-A74B-188968508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31DF7E3-BD6F-2842-95DE-C9CDA8515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8641604-9F22-E82C-B540-A1DAACDC7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18822-C1E5-494E-BBB5-64EAEEE4CE07}" type="datetimeFigureOut">
              <a:rPr lang="sv-SE" smtClean="0"/>
              <a:t>2024-02-19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4A33C22-0CE5-A0C5-A065-8C8E1ED64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2BA8719-58F5-93C9-FDA8-947368275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28E8-ABEB-4271-95E8-A18F896461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415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286848-137D-8813-EB58-BDCFC56C3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DCB82D2-B25B-2C9A-8258-FA1BE6BA87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1EDB44D-2542-54CC-249E-08352F115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18822-C1E5-494E-BBB5-64EAEEE4CE07}" type="datetimeFigureOut">
              <a:rPr lang="sv-SE" smtClean="0"/>
              <a:t>2024-02-19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0866899-050A-0A42-95F6-5A8A1444F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5E1D2EA-6BE3-0B3B-C361-4072FC477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28E8-ABEB-4271-95E8-A18F896461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1482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15E7A4-F53D-DAEF-6E9F-CCC43628B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41BB4D7-C70F-CF16-C0D7-A24D3B7282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79A8D70-1F56-73D4-08A1-3803F5F9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B3D116C-4602-AD0C-B0D2-B0BA03005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18822-C1E5-494E-BBB5-64EAEEE4CE07}" type="datetimeFigureOut">
              <a:rPr lang="sv-SE" smtClean="0"/>
              <a:t>2024-02-19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F905A82-651F-A2BF-0942-1555E82DD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CBE1C40-BD57-7236-58D0-A5FE73179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28E8-ABEB-4271-95E8-A18F896461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169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2469F0-CAB1-109F-70BD-658BB31AC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D0AC1A2-2D12-A932-275B-F04F693A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8693FDD-A4FD-2912-7DD8-2B1E7D4C88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1E28C0E-A5B9-944F-9C73-2BE27BA548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7BEC04DA-EBD6-7C76-9B94-DC26C9610A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10E9E6B6-B587-E5F3-757A-337EBDE84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18822-C1E5-494E-BBB5-64EAEEE4CE07}" type="datetimeFigureOut">
              <a:rPr lang="sv-SE" smtClean="0"/>
              <a:t>2024-02-19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2447ECFA-B347-2951-8F59-B0F61E6CE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3972CAF-8AA7-732C-8697-7F998E1DB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28E8-ABEB-4271-95E8-A18F896461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412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1689275-A5C7-06AC-CFD1-5C7E53E6F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DE08587-EA6A-ABC5-FACB-A5B88E3D8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18822-C1E5-494E-BBB5-64EAEEE4CE07}" type="datetimeFigureOut">
              <a:rPr lang="sv-SE" smtClean="0"/>
              <a:t>2024-02-19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0E670AA-D0EC-9D39-9479-CCA9CB281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3E02BFF-2A50-48B5-EC7E-9B669286D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28E8-ABEB-4271-95E8-A18F896461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7287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BD03E65-9ADC-DAA8-9C10-3A4AA66F2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18822-C1E5-494E-BBB5-64EAEEE4CE07}" type="datetimeFigureOut">
              <a:rPr lang="sv-SE" smtClean="0"/>
              <a:t>2024-02-19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6CB4B870-DCD5-3414-4BBC-A3EC09B77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24A26D4-E098-E59A-DCD7-25FA32C64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28E8-ABEB-4271-95E8-A18F896461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8829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C1F60A8-820F-FEE3-206E-A948436FC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523940F-3D1C-47DF-9E74-34F139B2A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F78B35F-AF7C-A821-B21A-53FE405D08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2CBB6B5-EB8A-620F-A071-D0F7D1687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18822-C1E5-494E-BBB5-64EAEEE4CE07}" type="datetimeFigureOut">
              <a:rPr lang="sv-SE" smtClean="0"/>
              <a:t>2024-02-19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1F5F7B2-89AB-66B3-F139-FF2969478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28FEA37-1F65-7B56-9D6C-D816B6649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28E8-ABEB-4271-95E8-A18F896461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7612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5CA68F2-1F20-8065-D443-F3107AE08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CA775411-9DD8-0BD7-CBAB-7FD40DA56A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6CF463F-4768-B435-69F4-FF5FF85FE0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DCCA55E-6EE2-907B-57BE-3E85241FD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18822-C1E5-494E-BBB5-64EAEEE4CE07}" type="datetimeFigureOut">
              <a:rPr lang="sv-SE" smtClean="0"/>
              <a:t>2024-02-19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E0412C0-13F1-4190-E34E-88DC8717C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740E250-D009-5C9C-31EA-3189B6144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28E8-ABEB-4271-95E8-A18F896461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7362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070E88D-5630-7D54-6F77-3FFD0C424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63966F1-7DEF-D99C-8F3E-48A90920B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09E94E3-E8B5-231C-5A87-291B4AACCB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18822-C1E5-494E-BBB5-64EAEEE4CE07}" type="datetimeFigureOut">
              <a:rPr lang="sv-SE" smtClean="0"/>
              <a:t>2024-02-19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2BA2CFD-6389-791D-81B5-E435E0A9E3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48F5C89-57CD-3C1D-4019-B230FB40A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928E8-ABEB-4271-95E8-A18F896461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7581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Bildobjekt 4" descr="En bild som visar utomhus, bil, himmel, byggnad&#10;&#10;Automatiskt genererad beskrivning">
            <a:extLst>
              <a:ext uri="{FF2B5EF4-FFF2-40B4-BE49-F238E27FC236}">
                <a16:creationId xmlns:a16="http://schemas.microsoft.com/office/drawing/2014/main" id="{914D72C2-41D5-74B3-5B43-72AE0F16EF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9" b="128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602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1BE3FA7-0D70-4431-814F-D8C40576E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2252313-D864-C139-2E15-9A0AF33B4F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" r="2" b="23662"/>
          <a:stretch/>
        </p:blipFill>
        <p:spPr>
          <a:xfrm>
            <a:off x="321731" y="557189"/>
            <a:ext cx="5668684" cy="5743618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DBB71873-2D53-196B-B1C4-70BC41FDC9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0" r="5016" b="-2"/>
          <a:stretch/>
        </p:blipFill>
        <p:spPr>
          <a:xfrm>
            <a:off x="6195375" y="557189"/>
            <a:ext cx="5674893" cy="574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275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Bredbild</PresentationFormat>
  <Paragraphs>0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Office-tema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Anna Smedberg</dc:creator>
  <cp:lastModifiedBy>Anna Smedberg</cp:lastModifiedBy>
  <cp:revision>2</cp:revision>
  <dcterms:created xsi:type="dcterms:W3CDTF">2024-02-19T12:28:03Z</dcterms:created>
  <dcterms:modified xsi:type="dcterms:W3CDTF">2024-02-19T12:33:16Z</dcterms:modified>
</cp:coreProperties>
</file>